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86" r:id="rId3"/>
    <p:sldId id="281" r:id="rId4"/>
    <p:sldId id="259" r:id="rId5"/>
    <p:sldId id="306" r:id="rId6"/>
    <p:sldId id="314" r:id="rId7"/>
    <p:sldId id="282" r:id="rId8"/>
    <p:sldId id="305" r:id="rId9"/>
    <p:sldId id="292" r:id="rId10"/>
    <p:sldId id="293" r:id="rId11"/>
    <p:sldId id="320" r:id="rId12"/>
    <p:sldId id="321" r:id="rId13"/>
    <p:sldId id="283" r:id="rId14"/>
    <p:sldId id="269" r:id="rId15"/>
    <p:sldId id="301" r:id="rId16"/>
    <p:sldId id="284" r:id="rId17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orient="horz" pos="550">
          <p15:clr>
            <a:srgbClr val="A4A3A4"/>
          </p15:clr>
        </p15:guide>
        <p15:guide id="3" orient="horz" pos="4065">
          <p15:clr>
            <a:srgbClr val="A4A3A4"/>
          </p15:clr>
        </p15:guide>
        <p15:guide id="4" orient="horz" pos="777">
          <p15:clr>
            <a:srgbClr val="A4A3A4"/>
          </p15:clr>
        </p15:guide>
        <p15:guide id="5" pos="257">
          <p15:clr>
            <a:srgbClr val="A4A3A4"/>
          </p15:clr>
        </p15:guide>
        <p15:guide id="6" pos="74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BCED1"/>
    <a:srgbClr val="1E6991"/>
    <a:srgbClr val="DCDFE2"/>
    <a:srgbClr val="183D67"/>
    <a:srgbClr val="1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64" autoAdjust="0"/>
    <p:restoredTop sz="94660"/>
  </p:normalViewPr>
  <p:slideViewPr>
    <p:cSldViewPr snapToGrid="0">
      <p:cViewPr varScale="1">
        <p:scale>
          <a:sx n="51" d="100"/>
          <a:sy n="51" d="100"/>
        </p:scale>
        <p:origin x="706" y="29"/>
      </p:cViewPr>
      <p:guideLst>
        <p:guide orient="horz" pos="2137"/>
        <p:guide orient="horz" pos="550"/>
        <p:guide orient="horz" pos="4065"/>
        <p:guide orient="horz" pos="777"/>
        <p:guide pos="257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46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gif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png>
</file>

<file path=ppt/media/image27.png>
</file>

<file path=ppt/media/image28.png>
</file>

<file path=ppt/media/image29.png>
</file>

<file path=ppt/media/image3.png>
</file>

<file path=ppt/media/image30.jpeg>
</file>

<file path=ppt/media/image31.jpeg>
</file>

<file path=ppt/media/image32.jpeg>
</file>

<file path=ppt/media/image33.jp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158D7-C4CC-43CC-BE7B-C6513767B6E3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E829-E778-4F59-A9C1-3FBFD41D3B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752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1E829-E778-4F59-A9C1-3FBFD41D3B9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868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1ADCCD-3B31-4913-850C-9A91817A2EF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A1F8B-66E8-4EEE-B958-9085DAB3B0B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25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1CD85F-B782-4E67-B4D3-4BAEC7337AB9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834EF2-B15A-4D98-A7FE-C91FF5E76D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48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E5A0D38-C4CB-4FCF-BDAA-8B625965E37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EBDC1E-7F16-418F-BB3B-2DA5F6AA5B5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51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A73005-F134-44DC-9C6A-6E6B969EFF85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DBBED3-9715-4D97-84CB-E388A8B2AD3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63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6251A1-55BC-4AA3-B216-B50DC9C9669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AE2E9F-8D6A-4C9F-BC1B-3A712C90E42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10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DBEE7F-FE86-4968-8582-F79F833B1170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1F5C01-DE45-4856-AAF0-74FEFFC1EC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30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53F263-D7D1-47CA-A1C3-D1F564C7E75E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2FEB5E-B92A-4C6C-84CB-79BE7EF349A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59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2CEB501-7BA5-434A-8F43-1E0B3D131C1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D67E8-39FC-44F5-9A3E-439056A7681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75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3F11EB-EE22-4A29-ACE1-B37D2B8B666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2475C6-AC50-43A7-A36F-F1E13AC0D3F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55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4413AB-8A7F-47B7-9F4B-63F701D167FB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FCB426-5FEE-4C92-B57B-786DCBD6108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47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A4E6D2-DBB4-4C3E-BC53-A513FDEF5863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8BE555-BE3B-4BEA-A659-667DFF6F0C6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5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E3E7A53D-89A3-400E-B941-2ECC2A9F2E0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6DAAB17-CBCA-4491-BEC2-DCA1B4FC216E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eg"/><Relationship Id="rId3" Type="http://schemas.openxmlformats.org/officeDocument/2006/relationships/image" Target="../media/image26.png"/><Relationship Id="rId7" Type="http://schemas.openxmlformats.org/officeDocument/2006/relationships/image" Target="../media/image30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3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jpg"/><Relationship Id="rId3" Type="http://schemas.openxmlformats.org/officeDocument/2006/relationships/image" Target="../media/image10.pn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jpg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矩形 16"/>
          <p:cNvSpPr>
            <a:spLocks/>
          </p:cNvSpPr>
          <p:nvPr/>
        </p:nvSpPr>
        <p:spPr bwMode="auto">
          <a:xfrm>
            <a:off x="8551864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5" name="等腰三角形 4"/>
          <p:cNvSpPr>
            <a:spLocks noChangeArrowheads="1"/>
          </p:cNvSpPr>
          <p:nvPr/>
        </p:nvSpPr>
        <p:spPr bwMode="auto">
          <a:xfrm rot="18848016">
            <a:off x="-52387" y="5568951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076" name="图片 35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21089" y="1019177"/>
            <a:ext cx="4949825" cy="4321175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77" name="等腰三角形 5"/>
          <p:cNvSpPr>
            <a:spLocks noChangeArrowheads="1"/>
          </p:cNvSpPr>
          <p:nvPr/>
        </p:nvSpPr>
        <p:spPr bwMode="auto">
          <a:xfrm rot="9949063">
            <a:off x="9910763" y="5480052"/>
            <a:ext cx="1219200" cy="512763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78" name="矩形 16"/>
          <p:cNvSpPr>
            <a:spLocks/>
          </p:cNvSpPr>
          <p:nvPr/>
        </p:nvSpPr>
        <p:spPr bwMode="auto">
          <a:xfrm flipH="1">
            <a:off x="-388938" y="-127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3079" name="等腰三角形 6"/>
          <p:cNvSpPr>
            <a:spLocks noChangeArrowheads="1"/>
          </p:cNvSpPr>
          <p:nvPr/>
        </p:nvSpPr>
        <p:spPr bwMode="auto">
          <a:xfrm rot="1831200">
            <a:off x="11387137" y="1468438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0" name="等腰三角形 9"/>
          <p:cNvSpPr>
            <a:spLocks noChangeArrowheads="1"/>
          </p:cNvSpPr>
          <p:nvPr/>
        </p:nvSpPr>
        <p:spPr bwMode="auto">
          <a:xfrm rot="18237801">
            <a:off x="10520364" y="3857627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1" name="等腰三角形 14"/>
          <p:cNvSpPr>
            <a:spLocks noChangeArrowheads="1"/>
          </p:cNvSpPr>
          <p:nvPr/>
        </p:nvSpPr>
        <p:spPr bwMode="auto">
          <a:xfrm rot="19833911">
            <a:off x="9899651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84" name="矩形 19"/>
          <p:cNvSpPr>
            <a:spLocks noChangeArrowheads="1"/>
          </p:cNvSpPr>
          <p:nvPr/>
        </p:nvSpPr>
        <p:spPr bwMode="auto">
          <a:xfrm>
            <a:off x="3927477" y="1344613"/>
            <a:ext cx="4310063" cy="1892300"/>
          </a:xfrm>
          <a:prstGeom prst="rect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/>
          </a:p>
        </p:txBody>
      </p:sp>
      <p:sp>
        <p:nvSpPr>
          <p:cNvPr id="3085" name="矩形 21"/>
          <p:cNvSpPr>
            <a:spLocks noChangeArrowheads="1"/>
          </p:cNvSpPr>
          <p:nvPr/>
        </p:nvSpPr>
        <p:spPr bwMode="auto">
          <a:xfrm>
            <a:off x="3965448" y="3355976"/>
            <a:ext cx="4261103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zh-CN" altLang="en-US" sz="6000" b="1" dirty="0">
                <a:solidFill>
                  <a:schemeClr val="bg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硬件组 刘帅</a:t>
            </a:r>
            <a:endParaRPr lang="en-US" sz="6000" b="1" dirty="0">
              <a:solidFill>
                <a:schemeClr val="bg1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itchFamily="34" charset="0"/>
            </a:endParaRPr>
          </a:p>
        </p:txBody>
      </p:sp>
      <p:cxnSp>
        <p:nvCxnSpPr>
          <p:cNvPr id="3086" name="直接连接符 23"/>
          <p:cNvCxnSpPr>
            <a:cxnSpLocks noChangeShapeType="1"/>
          </p:cNvCxnSpPr>
          <p:nvPr/>
        </p:nvCxnSpPr>
        <p:spPr bwMode="auto">
          <a:xfrm>
            <a:off x="3927476" y="4516438"/>
            <a:ext cx="4367213" cy="0"/>
          </a:xfrm>
          <a:prstGeom prst="line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087" name="矩形 24"/>
          <p:cNvSpPr>
            <a:spLocks noChangeArrowheads="1"/>
          </p:cNvSpPr>
          <p:nvPr/>
        </p:nvSpPr>
        <p:spPr bwMode="auto">
          <a:xfrm>
            <a:off x="3840164" y="4648202"/>
            <a:ext cx="451167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altLang="zh-CN" sz="2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2017</a:t>
            </a:r>
            <a:r>
              <a:rPr lang="zh-CN" altLang="en-US" sz="28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年第四季度考核汇报</a:t>
            </a:r>
          </a:p>
        </p:txBody>
      </p:sp>
      <p:pic>
        <p:nvPicPr>
          <p:cNvPr id="3088" name="图片 28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75065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9" name="图片 30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37576" y="4164015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090" name="等腰三角形 8"/>
          <p:cNvSpPr>
            <a:spLocks noChangeArrowheads="1"/>
          </p:cNvSpPr>
          <p:nvPr/>
        </p:nvSpPr>
        <p:spPr bwMode="auto">
          <a:xfrm rot="10359249">
            <a:off x="1965326" y="3281365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91" name="等腰三角形 15"/>
          <p:cNvSpPr>
            <a:spLocks noChangeArrowheads="1"/>
          </p:cNvSpPr>
          <p:nvPr/>
        </p:nvSpPr>
        <p:spPr bwMode="auto">
          <a:xfrm rot="1831200">
            <a:off x="-368300" y="1052513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3092" name="文本框 37"/>
          <p:cNvPicPr>
            <a:picLocks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74511" y="741666"/>
            <a:ext cx="1477353" cy="54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文本框 2"/>
          <p:cNvSpPr txBox="1"/>
          <p:nvPr/>
        </p:nvSpPr>
        <p:spPr>
          <a:xfrm>
            <a:off x="3940408" y="1247778"/>
            <a:ext cx="443468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600" dirty="0">
                <a:solidFill>
                  <a:srgbClr val="CBCED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MIT</a:t>
            </a:r>
            <a:endParaRPr lang="zh-CN" altLang="en-US" sz="13600" dirty="0">
              <a:solidFill>
                <a:srgbClr val="CBCED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00" fill="hold"/>
                                        <p:tgtEl>
                                          <p:spTgt spid="30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0" fill="hold"/>
                                        <p:tgtEl>
                                          <p:spTgt spid="30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3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30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0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30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30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3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30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3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30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300"/>
                                        <p:tgtEl>
                                          <p:spTgt spid="30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3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6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/>
                                        <p:tgtEl>
                                          <p:spTgt spid="30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3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24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300"/>
                                        <p:tgtEl>
                                          <p:spTgt spid="30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282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300"/>
                                        <p:tgtEl>
                                          <p:spTgt spid="30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312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300"/>
                                        <p:tgtEl>
                                          <p:spTgt spid="30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300"/>
                                        <p:tgtEl>
                                          <p:spTgt spid="30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4" grpId="0" animBg="1"/>
      <p:bldP spid="3075" grpId="0" animBg="1" autoUpdateAnimBg="0"/>
      <p:bldP spid="3077" grpId="0" animBg="1" autoUpdateAnimBg="0"/>
      <p:bldP spid="3078" grpId="0" animBg="1"/>
      <p:bldP spid="3079" grpId="0" animBg="1" autoUpdateAnimBg="0"/>
      <p:bldP spid="3080" grpId="0" animBg="1" autoUpdateAnimBg="0"/>
      <p:bldP spid="3081" grpId="0" animBg="1" autoUpdateAnimBg="0"/>
      <p:bldP spid="3085" grpId="0" autoUpdateAnimBg="0"/>
      <p:bldP spid="3087" grpId="0" autoUpdateAnimBg="0"/>
      <p:bldP spid="3090" grpId="0" animBg="1" autoUpdateAnimBg="0"/>
      <p:bldP spid="3091" grpId="0" animBg="1" autoUpdateAnimBg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9818E6-CACB-49AD-A8C1-EC36450FC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63" y="1185902"/>
            <a:ext cx="9557032" cy="5400000"/>
          </a:xfrm>
          <a:prstGeom prst="rect">
            <a:avLst/>
          </a:prstGeom>
        </p:spPr>
      </p:pic>
      <p:sp>
        <p:nvSpPr>
          <p:cNvPr id="4" name="任意多边形 9">
            <a:extLst>
              <a:ext uri="{FF2B5EF4-FFF2-40B4-BE49-F238E27FC236}">
                <a16:creationId xmlns:a16="http://schemas.microsoft.com/office/drawing/2014/main" id="{4365EC52-0B49-4657-8FD7-F1E9270164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" name="任意多边形 9">
            <a:extLst>
              <a:ext uri="{FF2B5EF4-FFF2-40B4-BE49-F238E27FC236}">
                <a16:creationId xmlns:a16="http://schemas.microsoft.com/office/drawing/2014/main" id="{86270E89-4E8D-4B2F-A3E7-6C54981E3976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E203FB1-82E0-4686-9350-2CB99D04CDFF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DD20CE18-6607-4102-AF06-D35FEC3FAA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" name="直接连接符 14">
            <a:extLst>
              <a:ext uri="{FF2B5EF4-FFF2-40B4-BE49-F238E27FC236}">
                <a16:creationId xmlns:a16="http://schemas.microsoft.com/office/drawing/2014/main" id="{D5C0533D-5B17-4730-A5E7-90FB6D99410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9932FFBB-4350-4904-B5DB-D0141E1E521D}"/>
              </a:ext>
            </a:extLst>
          </p:cNvPr>
          <p:cNvSpPr/>
          <p:nvPr/>
        </p:nvSpPr>
        <p:spPr>
          <a:xfrm>
            <a:off x="1113771" y="289554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13EE4A-7C72-4B76-B516-2ABB202B7B41}"/>
              </a:ext>
            </a:extLst>
          </p:cNvPr>
          <p:cNvSpPr txBox="1"/>
          <p:nvPr/>
        </p:nvSpPr>
        <p:spPr>
          <a:xfrm>
            <a:off x="10048875" y="3424237"/>
            <a:ext cx="2028825" cy="46166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损失函数记录</a:t>
            </a:r>
          </a:p>
        </p:txBody>
      </p:sp>
    </p:spTree>
    <p:extLst>
      <p:ext uri="{BB962C8B-B14F-4D97-AF65-F5344CB8AC3E}">
        <p14:creationId xmlns:p14="http://schemas.microsoft.com/office/powerpoint/2010/main" val="162991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9818E6-CACB-49AD-A8C1-EC36450FC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63" y="1163883"/>
            <a:ext cx="9557032" cy="5513141"/>
          </a:xfrm>
          <a:prstGeom prst="rect">
            <a:avLst/>
          </a:prstGeom>
        </p:spPr>
      </p:pic>
      <p:sp>
        <p:nvSpPr>
          <p:cNvPr id="4" name="任意多边形 9">
            <a:extLst>
              <a:ext uri="{FF2B5EF4-FFF2-40B4-BE49-F238E27FC236}">
                <a16:creationId xmlns:a16="http://schemas.microsoft.com/office/drawing/2014/main" id="{4365EC52-0B49-4657-8FD7-F1E9270164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" name="任意多边形 9">
            <a:extLst>
              <a:ext uri="{FF2B5EF4-FFF2-40B4-BE49-F238E27FC236}">
                <a16:creationId xmlns:a16="http://schemas.microsoft.com/office/drawing/2014/main" id="{86270E89-4E8D-4B2F-A3E7-6C54981E3976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E203FB1-82E0-4686-9350-2CB99D04CDFF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DD20CE18-6607-4102-AF06-D35FEC3FAA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" name="直接连接符 14">
            <a:extLst>
              <a:ext uri="{FF2B5EF4-FFF2-40B4-BE49-F238E27FC236}">
                <a16:creationId xmlns:a16="http://schemas.microsoft.com/office/drawing/2014/main" id="{D5C0533D-5B17-4730-A5E7-90FB6D99410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9932FFBB-4350-4904-B5DB-D0141E1E521D}"/>
              </a:ext>
            </a:extLst>
          </p:cNvPr>
          <p:cNvSpPr/>
          <p:nvPr/>
        </p:nvSpPr>
        <p:spPr>
          <a:xfrm>
            <a:off x="1113771" y="289554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13EE4A-7C72-4B76-B516-2ABB202B7B41}"/>
              </a:ext>
            </a:extLst>
          </p:cNvPr>
          <p:cNvSpPr txBox="1"/>
          <p:nvPr/>
        </p:nvSpPr>
        <p:spPr>
          <a:xfrm>
            <a:off x="10163175" y="3424237"/>
            <a:ext cx="1735139" cy="46166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权重等分布</a:t>
            </a:r>
          </a:p>
        </p:txBody>
      </p:sp>
    </p:spTree>
    <p:extLst>
      <p:ext uri="{BB962C8B-B14F-4D97-AF65-F5344CB8AC3E}">
        <p14:creationId xmlns:p14="http://schemas.microsoft.com/office/powerpoint/2010/main" val="243749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559818E6-CACB-49AD-A8C1-EC36450FC2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463" y="1163883"/>
            <a:ext cx="9557032" cy="5455992"/>
          </a:xfrm>
          <a:prstGeom prst="rect">
            <a:avLst/>
          </a:prstGeom>
        </p:spPr>
      </p:pic>
      <p:sp>
        <p:nvSpPr>
          <p:cNvPr id="4" name="任意多边形 9">
            <a:extLst>
              <a:ext uri="{FF2B5EF4-FFF2-40B4-BE49-F238E27FC236}">
                <a16:creationId xmlns:a16="http://schemas.microsoft.com/office/drawing/2014/main" id="{4365EC52-0B49-4657-8FD7-F1E9270164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" name="任意多边形 9">
            <a:extLst>
              <a:ext uri="{FF2B5EF4-FFF2-40B4-BE49-F238E27FC236}">
                <a16:creationId xmlns:a16="http://schemas.microsoft.com/office/drawing/2014/main" id="{86270E89-4E8D-4B2F-A3E7-6C54981E3976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AE203FB1-82E0-4686-9350-2CB99D04CDFF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DD20CE18-6607-4102-AF06-D35FEC3FAA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9" name="直接连接符 14">
            <a:extLst>
              <a:ext uri="{FF2B5EF4-FFF2-40B4-BE49-F238E27FC236}">
                <a16:creationId xmlns:a16="http://schemas.microsoft.com/office/drawing/2014/main" id="{D5C0533D-5B17-4730-A5E7-90FB6D994100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9932FFBB-4350-4904-B5DB-D0141E1E521D}"/>
              </a:ext>
            </a:extLst>
          </p:cNvPr>
          <p:cNvSpPr/>
          <p:nvPr/>
        </p:nvSpPr>
        <p:spPr>
          <a:xfrm>
            <a:off x="1113771" y="289554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9113EE4A-7C72-4B76-B516-2ABB202B7B41}"/>
              </a:ext>
            </a:extLst>
          </p:cNvPr>
          <p:cNvSpPr txBox="1"/>
          <p:nvPr/>
        </p:nvSpPr>
        <p:spPr>
          <a:xfrm>
            <a:off x="10163175" y="3424237"/>
            <a:ext cx="1735139" cy="461665"/>
          </a:xfrm>
          <a:prstGeom prst="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bg1"/>
                </a:solidFill>
              </a:rPr>
              <a:t>权值的大小</a:t>
            </a:r>
          </a:p>
        </p:txBody>
      </p:sp>
    </p:spTree>
    <p:extLst>
      <p:ext uri="{BB962C8B-B14F-4D97-AF65-F5344CB8AC3E}">
        <p14:creationId xmlns:p14="http://schemas.microsoft.com/office/powerpoint/2010/main" val="112793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506" name="组合 40"/>
          <p:cNvGrpSpPr>
            <a:grpSpLocks/>
          </p:cNvGrpSpPr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2150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50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50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21510" name="图片 36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151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51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51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21514" name="矩形 19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1515" name="矩形 21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1516" name="文本框 22"/>
          <p:cNvPicPr>
            <a:picLocks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17" name="文本框 23"/>
          <p:cNvPicPr>
            <a:picLocks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151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20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1521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21522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21523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2152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152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21526" name="组合 74"/>
          <p:cNvGrpSpPr>
            <a:grpSpLocks/>
          </p:cNvGrpSpPr>
          <p:nvPr/>
        </p:nvGrpSpPr>
        <p:grpSpPr bwMode="auto">
          <a:xfrm>
            <a:off x="5475290" y="2524127"/>
            <a:ext cx="1247775" cy="1249363"/>
            <a:chOff x="0" y="0"/>
            <a:chExt cx="1248318" cy="1248318"/>
          </a:xfrm>
        </p:grpSpPr>
        <p:sp>
          <p:nvSpPr>
            <p:cNvPr id="2152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2152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04</a:t>
              </a:r>
              <a:endParaRPr lang="zh-CN" alt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grpSp>
        <p:nvGrpSpPr>
          <p:cNvPr id="21529" name="组合 4"/>
          <p:cNvGrpSpPr>
            <a:grpSpLocks/>
          </p:cNvGrpSpPr>
          <p:nvPr/>
        </p:nvGrpSpPr>
        <p:grpSpPr bwMode="auto">
          <a:xfrm>
            <a:off x="4980702" y="3844927"/>
            <a:ext cx="2461985" cy="584775"/>
            <a:chOff x="3891" y="0"/>
            <a:chExt cx="2463269" cy="584976"/>
          </a:xfrm>
        </p:grpSpPr>
        <p:sp>
          <p:nvSpPr>
            <p:cNvPr id="21530" name="文本框 66"/>
            <p:cNvSpPr txBox="1">
              <a:spLocks noChangeArrowheads="1"/>
            </p:cNvSpPr>
            <p:nvPr/>
          </p:nvSpPr>
          <p:spPr bwMode="auto">
            <a:xfrm>
              <a:off x="205384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其他及总结</a:t>
              </a:r>
            </a:p>
          </p:txBody>
        </p:sp>
        <p:sp>
          <p:nvSpPr>
            <p:cNvPr id="21531" name="矩形 70"/>
            <p:cNvSpPr>
              <a:spLocks noChangeArrowheads="1"/>
            </p:cNvSpPr>
            <p:nvPr/>
          </p:nvSpPr>
          <p:spPr bwMode="auto">
            <a:xfrm>
              <a:off x="3891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/>
              <a:endParaRPr lang="zh-CN" altLang="en-US" sz="10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15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215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300"/>
                                        <p:tgtEl>
                                          <p:spTgt spid="21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300"/>
                                        <p:tgtEl>
                                          <p:spTgt spid="215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416" name="直接连接符 4"/>
          <p:cNvCxnSpPr>
            <a:cxnSpLocks noChangeShapeType="1"/>
            <a:endCxn id="17420" idx="2"/>
          </p:cNvCxnSpPr>
          <p:nvPr/>
        </p:nvCxnSpPr>
        <p:spPr bwMode="auto">
          <a:xfrm flipV="1">
            <a:off x="998539" y="4421188"/>
            <a:ext cx="2692400" cy="64770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7" name="直接连接符 17"/>
          <p:cNvCxnSpPr>
            <a:cxnSpLocks noChangeShapeType="1"/>
          </p:cNvCxnSpPr>
          <p:nvPr/>
        </p:nvCxnSpPr>
        <p:spPr bwMode="auto">
          <a:xfrm flipV="1">
            <a:off x="3833813" y="2873377"/>
            <a:ext cx="2759075" cy="1539875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7418" name="直接连接符 21"/>
          <p:cNvCxnSpPr>
            <a:cxnSpLocks noChangeShapeType="1"/>
          </p:cNvCxnSpPr>
          <p:nvPr/>
        </p:nvCxnSpPr>
        <p:spPr bwMode="auto">
          <a:xfrm flipV="1">
            <a:off x="6759575" y="2279650"/>
            <a:ext cx="2728913" cy="533400"/>
          </a:xfrm>
          <a:prstGeom prst="line">
            <a:avLst/>
          </a:prstGeom>
          <a:noFill/>
          <a:ln w="12700" cmpd="sng">
            <a:solidFill>
              <a:schemeClr val="bg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419" name="椭圆 2"/>
          <p:cNvSpPr>
            <a:spLocks noChangeArrowheads="1"/>
          </p:cNvSpPr>
          <p:nvPr/>
        </p:nvSpPr>
        <p:spPr bwMode="auto">
          <a:xfrm>
            <a:off x="819151" y="5005390"/>
            <a:ext cx="206375" cy="206375"/>
          </a:xfrm>
          <a:prstGeom prst="ellipse">
            <a:avLst/>
          </a:prstGeom>
          <a:solidFill>
            <a:srgbClr val="1E6991"/>
          </a:solidFill>
          <a:ln w="34925" cmpd="sng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0" name="椭圆 10"/>
          <p:cNvSpPr>
            <a:spLocks noChangeArrowheads="1"/>
          </p:cNvSpPr>
          <p:nvPr/>
        </p:nvSpPr>
        <p:spPr bwMode="auto">
          <a:xfrm>
            <a:off x="3690939" y="4318002"/>
            <a:ext cx="206375" cy="207963"/>
          </a:xfrm>
          <a:prstGeom prst="ellipse">
            <a:avLst/>
          </a:prstGeom>
          <a:solidFill>
            <a:srgbClr val="1E6991"/>
          </a:solidFill>
          <a:ln w="34925" cmpd="sng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1" name="椭圆 13"/>
          <p:cNvSpPr>
            <a:spLocks noChangeArrowheads="1"/>
          </p:cNvSpPr>
          <p:nvPr/>
        </p:nvSpPr>
        <p:spPr bwMode="auto">
          <a:xfrm>
            <a:off x="6562726" y="2736852"/>
            <a:ext cx="206375" cy="206375"/>
          </a:xfrm>
          <a:prstGeom prst="ellipse">
            <a:avLst/>
          </a:prstGeom>
          <a:solidFill>
            <a:srgbClr val="1E6991"/>
          </a:solidFill>
          <a:ln w="34925" cmpd="sng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2" name="椭圆 16"/>
          <p:cNvSpPr>
            <a:spLocks noChangeArrowheads="1"/>
          </p:cNvSpPr>
          <p:nvPr/>
        </p:nvSpPr>
        <p:spPr bwMode="auto">
          <a:xfrm>
            <a:off x="9434514" y="2195515"/>
            <a:ext cx="206375" cy="206375"/>
          </a:xfrm>
          <a:prstGeom prst="ellipse">
            <a:avLst/>
          </a:prstGeom>
          <a:solidFill>
            <a:srgbClr val="1E6991"/>
          </a:solidFill>
          <a:ln w="34925" cmpd="sng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7423" name="任意多边形 48"/>
          <p:cNvSpPr>
            <a:spLocks/>
          </p:cNvSpPr>
          <p:nvPr/>
        </p:nvSpPr>
        <p:spPr bwMode="auto">
          <a:xfrm>
            <a:off x="998539" y="5254627"/>
            <a:ext cx="2133600" cy="347663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8343 h 348343"/>
              <a:gd name="T4" fmla="*/ 2133600 w 2133600"/>
              <a:gd name="T5" fmla="*/ 348343 h 348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4" name="任意多边形 49"/>
          <p:cNvSpPr>
            <a:spLocks/>
          </p:cNvSpPr>
          <p:nvPr/>
        </p:nvSpPr>
        <p:spPr bwMode="auto">
          <a:xfrm>
            <a:off x="3870325" y="4579938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8343 h 348343"/>
              <a:gd name="T4" fmla="*/ 2133600 w 2133600"/>
              <a:gd name="T5" fmla="*/ 348343 h 348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5" name="任意多边形 50"/>
          <p:cNvSpPr>
            <a:spLocks/>
          </p:cNvSpPr>
          <p:nvPr/>
        </p:nvSpPr>
        <p:spPr bwMode="auto">
          <a:xfrm>
            <a:off x="6769100" y="3009900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8343 h 348343"/>
              <a:gd name="T4" fmla="*/ 2133600 w 2133600"/>
              <a:gd name="T5" fmla="*/ 348343 h 348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17426" name="任意多边形 51"/>
          <p:cNvSpPr>
            <a:spLocks/>
          </p:cNvSpPr>
          <p:nvPr/>
        </p:nvSpPr>
        <p:spPr bwMode="auto">
          <a:xfrm>
            <a:off x="9640888" y="2487613"/>
            <a:ext cx="2133600" cy="349250"/>
          </a:xfrm>
          <a:custGeom>
            <a:avLst/>
            <a:gdLst>
              <a:gd name="T0" fmla="*/ 0 w 2133600"/>
              <a:gd name="T1" fmla="*/ 0 h 348343"/>
              <a:gd name="T2" fmla="*/ 348343 w 2133600"/>
              <a:gd name="T3" fmla="*/ 348343 h 348343"/>
              <a:gd name="T4" fmla="*/ 2133600 w 2133600"/>
              <a:gd name="T5" fmla="*/ 348343 h 3483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133600" h="348343">
                <a:moveTo>
                  <a:pt x="0" y="0"/>
                </a:moveTo>
                <a:lnTo>
                  <a:pt x="348343" y="348343"/>
                </a:lnTo>
                <a:lnTo>
                  <a:pt x="2133600" y="348343"/>
                </a:ln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/>
          </a:p>
        </p:txBody>
      </p:sp>
      <p:grpSp>
        <p:nvGrpSpPr>
          <p:cNvPr id="17428" name="组合 38"/>
          <p:cNvGrpSpPr>
            <a:grpSpLocks/>
          </p:cNvGrpSpPr>
          <p:nvPr/>
        </p:nvGrpSpPr>
        <p:grpSpPr bwMode="auto">
          <a:xfrm>
            <a:off x="5962649" y="1974852"/>
            <a:ext cx="806451" cy="695325"/>
            <a:chOff x="0" y="0"/>
            <a:chExt cx="806292" cy="695970"/>
          </a:xfrm>
        </p:grpSpPr>
        <p:sp>
          <p:nvSpPr>
            <p:cNvPr id="17429" name="矩形 39"/>
            <p:cNvSpPr>
              <a:spLocks noChangeArrowheads="1"/>
            </p:cNvSpPr>
            <p:nvPr/>
          </p:nvSpPr>
          <p:spPr bwMode="auto">
            <a:xfrm>
              <a:off x="0" y="0"/>
              <a:ext cx="806292" cy="390887"/>
            </a:xfrm>
            <a:prstGeom prst="rect">
              <a:avLst/>
            </a:prstGeom>
            <a:solidFill>
              <a:schemeClr val="bg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r>
                <a:rPr lang="zh-CN" altLang="en-US" dirty="0">
                  <a:solidFill>
                    <a:srgbClr val="FFFFFF"/>
                  </a:solidFill>
                </a:rPr>
                <a:t>公益</a:t>
              </a:r>
            </a:p>
          </p:txBody>
        </p:sp>
        <p:pic>
          <p:nvPicPr>
            <p:cNvPr id="17430" name="组合 40"/>
            <p:cNvPicPr>
              <a:picLocks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762" y="390760"/>
              <a:ext cx="804514" cy="305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33" name="组合 43"/>
          <p:cNvGrpSpPr>
            <a:grpSpLocks/>
          </p:cNvGrpSpPr>
          <p:nvPr/>
        </p:nvGrpSpPr>
        <p:grpSpPr bwMode="auto">
          <a:xfrm>
            <a:off x="8833103" y="1431927"/>
            <a:ext cx="810769" cy="695579"/>
            <a:chOff x="-1334" y="0"/>
            <a:chExt cx="810609" cy="696224"/>
          </a:xfrm>
        </p:grpSpPr>
        <p:sp>
          <p:nvSpPr>
            <p:cNvPr id="17434" name="矩形 44"/>
            <p:cNvSpPr>
              <a:spLocks noChangeArrowheads="1"/>
            </p:cNvSpPr>
            <p:nvPr/>
          </p:nvSpPr>
          <p:spPr bwMode="auto">
            <a:xfrm>
              <a:off x="-1334" y="0"/>
              <a:ext cx="807625" cy="390887"/>
            </a:xfrm>
            <a:prstGeom prst="rect">
              <a:avLst/>
            </a:prstGeom>
            <a:solidFill>
              <a:schemeClr val="bg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en-US" altLang="zh-CN" dirty="0">
                <a:solidFill>
                  <a:srgbClr val="FFFFFF"/>
                </a:solidFill>
              </a:endParaRPr>
            </a:p>
            <a:p>
              <a:pPr algn="ctr" eaLnBrk="1" hangingPunct="1"/>
              <a:r>
                <a:rPr lang="en-US" altLang="zh-CN" dirty="0">
                  <a:solidFill>
                    <a:srgbClr val="FFFFFF"/>
                  </a:solidFill>
                </a:rPr>
                <a:t>PPT	</a:t>
              </a:r>
              <a:endParaRPr lang="zh-CN" altLang="en-US" dirty="0">
                <a:solidFill>
                  <a:srgbClr val="FFFFFF"/>
                </a:solidFill>
              </a:endParaRPr>
            </a:p>
          </p:txBody>
        </p:sp>
        <p:pic>
          <p:nvPicPr>
            <p:cNvPr id="17435" name="组合 45"/>
            <p:cNvPicPr>
              <a:picLocks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34" y="391141"/>
              <a:ext cx="810609" cy="305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38" name="组合 32"/>
          <p:cNvGrpSpPr>
            <a:grpSpLocks/>
          </p:cNvGrpSpPr>
          <p:nvPr/>
        </p:nvGrpSpPr>
        <p:grpSpPr bwMode="auto">
          <a:xfrm>
            <a:off x="415925" y="4216402"/>
            <a:ext cx="806451" cy="695325"/>
            <a:chOff x="0" y="0"/>
            <a:chExt cx="806292" cy="695970"/>
          </a:xfrm>
        </p:grpSpPr>
        <p:sp>
          <p:nvSpPr>
            <p:cNvPr id="17439" name="矩形 27"/>
            <p:cNvSpPr>
              <a:spLocks noChangeArrowheads="1"/>
            </p:cNvSpPr>
            <p:nvPr/>
          </p:nvSpPr>
          <p:spPr bwMode="auto">
            <a:xfrm>
              <a:off x="0" y="0"/>
              <a:ext cx="806292" cy="390887"/>
            </a:xfrm>
            <a:prstGeom prst="rect">
              <a:avLst/>
            </a:prstGeom>
            <a:solidFill>
              <a:schemeClr val="bg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r>
                <a:rPr lang="zh-CN" altLang="en-US" dirty="0">
                  <a:solidFill>
                    <a:srgbClr val="FFFFFF"/>
                  </a:solidFill>
                </a:rPr>
                <a:t>设备</a:t>
              </a:r>
            </a:p>
          </p:txBody>
        </p:sp>
        <p:pic>
          <p:nvPicPr>
            <p:cNvPr id="17440" name="组合 31"/>
            <p:cNvPicPr>
              <a:picLocks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1397" y="392540"/>
              <a:ext cx="810609" cy="30508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43" name="组合 33"/>
          <p:cNvGrpSpPr>
            <a:grpSpLocks/>
          </p:cNvGrpSpPr>
          <p:nvPr/>
        </p:nvGrpSpPr>
        <p:grpSpPr bwMode="auto">
          <a:xfrm>
            <a:off x="3115055" y="3478213"/>
            <a:ext cx="810769" cy="697547"/>
            <a:chOff x="-2793" y="0"/>
            <a:chExt cx="810609" cy="696604"/>
          </a:xfrm>
        </p:grpSpPr>
        <p:sp>
          <p:nvSpPr>
            <p:cNvPr id="17444" name="矩形 34"/>
            <p:cNvSpPr>
              <a:spLocks noChangeArrowheads="1"/>
            </p:cNvSpPr>
            <p:nvPr/>
          </p:nvSpPr>
          <p:spPr bwMode="auto">
            <a:xfrm>
              <a:off x="0" y="0"/>
              <a:ext cx="806292" cy="391582"/>
            </a:xfrm>
            <a:prstGeom prst="rect">
              <a:avLst/>
            </a:prstGeom>
            <a:solidFill>
              <a:schemeClr val="bg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r>
                <a:rPr lang="zh-CN" altLang="en-US" dirty="0">
                  <a:solidFill>
                    <a:srgbClr val="FFFFFF"/>
                  </a:solidFill>
                </a:rPr>
                <a:t>培训</a:t>
              </a:r>
            </a:p>
          </p:txBody>
        </p:sp>
        <p:pic>
          <p:nvPicPr>
            <p:cNvPr id="17445" name="组合 35"/>
            <p:cNvPicPr>
              <a:picLocks noChangeArrowheads="1"/>
            </p:cNvPicPr>
            <p:nvPr/>
          </p:nvPicPr>
          <p:blipFill>
            <a:blip r:embed="rId6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-2793" y="392216"/>
              <a:ext cx="810609" cy="3043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cmpd="sng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7447" name="组合 70"/>
          <p:cNvGrpSpPr>
            <a:grpSpLocks/>
          </p:cNvGrpSpPr>
          <p:nvPr/>
        </p:nvGrpSpPr>
        <p:grpSpPr bwMode="auto">
          <a:xfrm>
            <a:off x="1585914" y="5151439"/>
            <a:ext cx="1772383" cy="452442"/>
            <a:chOff x="0" y="0"/>
            <a:chExt cx="1772244" cy="452447"/>
          </a:xfrm>
        </p:grpSpPr>
        <p:grpSp>
          <p:nvGrpSpPr>
            <p:cNvPr id="17448" name="组合 68"/>
            <p:cNvGrpSpPr>
              <a:grpSpLocks/>
            </p:cNvGrpSpPr>
            <p:nvPr/>
          </p:nvGrpSpPr>
          <p:grpSpPr bwMode="auto">
            <a:xfrm>
              <a:off x="0" y="0"/>
              <a:ext cx="433388" cy="376242"/>
              <a:chOff x="0" y="0"/>
              <a:chExt cx="433388" cy="376242"/>
            </a:xfrm>
          </p:grpSpPr>
          <p:sp>
            <p:nvSpPr>
              <p:cNvPr id="17449" name="矩形 65"/>
              <p:cNvSpPr>
                <a:spLocks noChangeArrowheads="1"/>
              </p:cNvSpPr>
              <p:nvPr/>
            </p:nvSpPr>
            <p:spPr bwMode="auto">
              <a:xfrm>
                <a:off x="28573" y="0"/>
                <a:ext cx="376207" cy="376242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7450" name="文本框 67"/>
              <p:cNvSpPr txBox="1">
                <a:spLocks noChangeArrowheads="1"/>
              </p:cNvSpPr>
              <p:nvPr/>
            </p:nvSpPr>
            <p:spPr bwMode="auto">
              <a:xfrm>
                <a:off x="0" y="25220"/>
                <a:ext cx="433388" cy="338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6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01</a:t>
                </a:r>
                <a:endParaRPr lang="zh-CN" altLang="en-US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sp>
          <p:nvSpPr>
            <p:cNvPr id="17451" name="文本框 69"/>
            <p:cNvSpPr txBox="1">
              <a:spLocks noChangeArrowheads="1"/>
            </p:cNvSpPr>
            <p:nvPr/>
          </p:nvSpPr>
          <p:spPr bwMode="auto">
            <a:xfrm>
              <a:off x="324513" y="144666"/>
              <a:ext cx="1447731" cy="3077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Arial" pitchFamily="34" charset="0"/>
                  <a:ea typeface="华文细黑" pitchFamily="2" charset="-122"/>
                </a:rPr>
                <a:t>服务器配置维护</a:t>
              </a:r>
            </a:p>
          </p:txBody>
        </p:sp>
      </p:grpSp>
      <p:grpSp>
        <p:nvGrpSpPr>
          <p:cNvPr id="17453" name="组合 74"/>
          <p:cNvGrpSpPr>
            <a:grpSpLocks/>
          </p:cNvGrpSpPr>
          <p:nvPr/>
        </p:nvGrpSpPr>
        <p:grpSpPr bwMode="auto">
          <a:xfrm>
            <a:off x="4519614" y="4459289"/>
            <a:ext cx="1660525" cy="452441"/>
            <a:chOff x="0" y="0"/>
            <a:chExt cx="1660395" cy="452447"/>
          </a:xfrm>
        </p:grpSpPr>
        <p:grpSp>
          <p:nvGrpSpPr>
            <p:cNvPr id="17454" name="组合 76"/>
            <p:cNvGrpSpPr>
              <a:grpSpLocks/>
            </p:cNvGrpSpPr>
            <p:nvPr/>
          </p:nvGrpSpPr>
          <p:grpSpPr bwMode="auto">
            <a:xfrm>
              <a:off x="0" y="0"/>
              <a:ext cx="433388" cy="376242"/>
              <a:chOff x="0" y="0"/>
              <a:chExt cx="433388" cy="376242"/>
            </a:xfrm>
          </p:grpSpPr>
          <p:sp>
            <p:nvSpPr>
              <p:cNvPr id="17455" name="矩形 78"/>
              <p:cNvSpPr>
                <a:spLocks noChangeArrowheads="1"/>
              </p:cNvSpPr>
              <p:nvPr/>
            </p:nvSpPr>
            <p:spPr bwMode="auto">
              <a:xfrm>
                <a:off x="28573" y="0"/>
                <a:ext cx="376207" cy="376242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7456" name="文本框 79"/>
              <p:cNvSpPr txBox="1">
                <a:spLocks noChangeArrowheads="1"/>
              </p:cNvSpPr>
              <p:nvPr/>
            </p:nvSpPr>
            <p:spPr bwMode="auto">
              <a:xfrm>
                <a:off x="0" y="25220"/>
                <a:ext cx="433388" cy="338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6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02</a:t>
                </a:r>
                <a:endParaRPr lang="zh-CN" altLang="en-US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sp>
          <p:nvSpPr>
            <p:cNvPr id="17457" name="文本框 77"/>
            <p:cNvSpPr txBox="1">
              <a:spLocks noChangeArrowheads="1"/>
            </p:cNvSpPr>
            <p:nvPr/>
          </p:nvSpPr>
          <p:spPr bwMode="auto">
            <a:xfrm>
              <a:off x="343562" y="144666"/>
              <a:ext cx="1316833" cy="3077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Arial" pitchFamily="34" charset="0"/>
                  <a:ea typeface="华文细黑" pitchFamily="2" charset="-122"/>
                </a:rPr>
                <a:t>指导新生科研</a:t>
              </a:r>
            </a:p>
          </p:txBody>
        </p:sp>
      </p:grpSp>
      <p:grpSp>
        <p:nvGrpSpPr>
          <p:cNvPr id="17459" name="组合 81"/>
          <p:cNvGrpSpPr>
            <a:grpSpLocks/>
          </p:cNvGrpSpPr>
          <p:nvPr/>
        </p:nvGrpSpPr>
        <p:grpSpPr bwMode="auto">
          <a:xfrm>
            <a:off x="7405688" y="2886075"/>
            <a:ext cx="1660525" cy="452442"/>
            <a:chOff x="0" y="0"/>
            <a:chExt cx="1660395" cy="452447"/>
          </a:xfrm>
        </p:grpSpPr>
        <p:grpSp>
          <p:nvGrpSpPr>
            <p:cNvPr id="17460" name="组合 83"/>
            <p:cNvGrpSpPr>
              <a:grpSpLocks/>
            </p:cNvGrpSpPr>
            <p:nvPr/>
          </p:nvGrpSpPr>
          <p:grpSpPr bwMode="auto">
            <a:xfrm>
              <a:off x="0" y="0"/>
              <a:ext cx="433388" cy="376242"/>
              <a:chOff x="0" y="0"/>
              <a:chExt cx="433388" cy="376242"/>
            </a:xfrm>
          </p:grpSpPr>
          <p:sp>
            <p:nvSpPr>
              <p:cNvPr id="17461" name="矩形 85"/>
              <p:cNvSpPr>
                <a:spLocks noChangeArrowheads="1"/>
              </p:cNvSpPr>
              <p:nvPr/>
            </p:nvSpPr>
            <p:spPr bwMode="auto">
              <a:xfrm>
                <a:off x="28573" y="0"/>
                <a:ext cx="376207" cy="376242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7462" name="文本框 86"/>
              <p:cNvSpPr txBox="1">
                <a:spLocks noChangeArrowheads="1"/>
              </p:cNvSpPr>
              <p:nvPr/>
            </p:nvSpPr>
            <p:spPr bwMode="auto">
              <a:xfrm>
                <a:off x="0" y="25220"/>
                <a:ext cx="433388" cy="338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600" dirty="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03</a:t>
                </a:r>
                <a:endParaRPr lang="zh-CN" altLang="en-US" sz="1600" dirty="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sp>
          <p:nvSpPr>
            <p:cNvPr id="17463" name="文本框 84"/>
            <p:cNvSpPr txBox="1">
              <a:spLocks noChangeArrowheads="1"/>
            </p:cNvSpPr>
            <p:nvPr/>
          </p:nvSpPr>
          <p:spPr bwMode="auto">
            <a:xfrm>
              <a:off x="343562" y="144666"/>
              <a:ext cx="1316833" cy="3077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zh-CN" altLang="en-US" sz="1400" b="1" dirty="0">
                  <a:solidFill>
                    <a:schemeClr val="bg1"/>
                  </a:solidFill>
                  <a:latin typeface="Arial" pitchFamily="34" charset="0"/>
                  <a:ea typeface="华文细黑" pitchFamily="2" charset="-122"/>
                </a:rPr>
                <a:t>摄影等交接</a:t>
              </a:r>
            </a:p>
          </p:txBody>
        </p:sp>
      </p:grpSp>
      <p:grpSp>
        <p:nvGrpSpPr>
          <p:cNvPr id="17465" name="组合 88"/>
          <p:cNvGrpSpPr>
            <a:grpSpLocks/>
          </p:cNvGrpSpPr>
          <p:nvPr/>
        </p:nvGrpSpPr>
        <p:grpSpPr bwMode="auto">
          <a:xfrm>
            <a:off x="10236200" y="2368550"/>
            <a:ext cx="1660525" cy="452442"/>
            <a:chOff x="0" y="0"/>
            <a:chExt cx="1660395" cy="452447"/>
          </a:xfrm>
        </p:grpSpPr>
        <p:grpSp>
          <p:nvGrpSpPr>
            <p:cNvPr id="17466" name="组合 90"/>
            <p:cNvGrpSpPr>
              <a:grpSpLocks/>
            </p:cNvGrpSpPr>
            <p:nvPr/>
          </p:nvGrpSpPr>
          <p:grpSpPr bwMode="auto">
            <a:xfrm>
              <a:off x="0" y="0"/>
              <a:ext cx="433388" cy="376242"/>
              <a:chOff x="0" y="0"/>
              <a:chExt cx="433388" cy="376242"/>
            </a:xfrm>
          </p:grpSpPr>
          <p:sp>
            <p:nvSpPr>
              <p:cNvPr id="17467" name="矩形 92"/>
              <p:cNvSpPr>
                <a:spLocks noChangeArrowheads="1"/>
              </p:cNvSpPr>
              <p:nvPr/>
            </p:nvSpPr>
            <p:spPr bwMode="auto">
              <a:xfrm>
                <a:off x="28573" y="0"/>
                <a:ext cx="376208" cy="376242"/>
              </a:xfrm>
              <a:prstGeom prst="rect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17468" name="文本框 93"/>
              <p:cNvSpPr txBox="1">
                <a:spLocks noChangeArrowheads="1"/>
              </p:cNvSpPr>
              <p:nvPr/>
            </p:nvSpPr>
            <p:spPr bwMode="auto">
              <a:xfrm>
                <a:off x="0" y="25220"/>
                <a:ext cx="433388" cy="33855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16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04</a:t>
                </a:r>
                <a:endParaRPr lang="zh-CN" altLang="en-US" sz="16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sp>
          <p:nvSpPr>
            <p:cNvPr id="17469" name="文本框 91"/>
            <p:cNvSpPr txBox="1">
              <a:spLocks noChangeArrowheads="1"/>
            </p:cNvSpPr>
            <p:nvPr/>
          </p:nvSpPr>
          <p:spPr bwMode="auto">
            <a:xfrm>
              <a:off x="343562" y="144666"/>
              <a:ext cx="1316833" cy="3077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1400" b="1" dirty="0">
                  <a:solidFill>
                    <a:schemeClr val="bg1"/>
                  </a:solidFill>
                  <a:latin typeface="Arial" pitchFamily="34" charset="0"/>
                  <a:ea typeface="华文细黑" pitchFamily="2" charset="-122"/>
                </a:rPr>
                <a:t>PPT</a:t>
              </a:r>
              <a:r>
                <a:rPr lang="zh-CN" altLang="en-US" sz="1400" b="1" dirty="0">
                  <a:solidFill>
                    <a:schemeClr val="bg1"/>
                  </a:solidFill>
                  <a:latin typeface="Arial" pitchFamily="34" charset="0"/>
                  <a:ea typeface="华文细黑" pitchFamily="2" charset="-122"/>
                </a:rPr>
                <a:t>制作</a:t>
              </a:r>
            </a:p>
          </p:txBody>
        </p:sp>
      </p:grpSp>
      <p:sp>
        <p:nvSpPr>
          <p:cNvPr id="55" name="任意多边形 9">
            <a:extLst>
              <a:ext uri="{FF2B5EF4-FFF2-40B4-BE49-F238E27FC236}">
                <a16:creationId xmlns:a16="http://schemas.microsoft.com/office/drawing/2014/main" id="{6B5F2FED-330F-4641-8CE8-F4EF69118094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6" name="任意多边形 9">
            <a:extLst>
              <a:ext uri="{FF2B5EF4-FFF2-40B4-BE49-F238E27FC236}">
                <a16:creationId xmlns:a16="http://schemas.microsoft.com/office/drawing/2014/main" id="{4087CB78-B1B5-4034-9C36-B9A232A638E5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cxnSp>
        <p:nvCxnSpPr>
          <p:cNvPr id="57" name="直接连接符 56">
            <a:extLst>
              <a:ext uri="{FF2B5EF4-FFF2-40B4-BE49-F238E27FC236}">
                <a16:creationId xmlns:a16="http://schemas.microsoft.com/office/drawing/2014/main" id="{402A27FD-6DE1-4F90-8709-B56ED4FA8D7D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8" name="文本框 57">
            <a:extLst>
              <a:ext uri="{FF2B5EF4-FFF2-40B4-BE49-F238E27FC236}">
                <a16:creationId xmlns:a16="http://schemas.microsoft.com/office/drawing/2014/main" id="{3325637E-DE84-4E94-8137-C2D4CC13E8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32F55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rPr>
              <a:t>04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132F55"/>
              </a:solidFill>
              <a:effectLst/>
              <a:uLnTx/>
              <a:uFillTx/>
              <a:latin typeface="华文细黑" pitchFamily="2" charset="-122"/>
              <a:ea typeface="华文细黑" pitchFamily="2" charset="-122"/>
              <a:cs typeface="+mn-cs"/>
            </a:endParaRPr>
          </a:p>
        </p:txBody>
      </p:sp>
      <p:cxnSp>
        <p:nvCxnSpPr>
          <p:cNvPr id="59" name="直接连接符 14">
            <a:extLst>
              <a:ext uri="{FF2B5EF4-FFF2-40B4-BE49-F238E27FC236}">
                <a16:creationId xmlns:a16="http://schemas.microsoft.com/office/drawing/2014/main" id="{78D4E1B8-73EA-4831-89B8-134FC40E73E9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0" name="矩形 59">
            <a:extLst>
              <a:ext uri="{FF2B5EF4-FFF2-40B4-BE49-F238E27FC236}">
                <a16:creationId xmlns:a16="http://schemas.microsoft.com/office/drawing/2014/main" id="{04F408EA-56ED-49AB-A46A-D7409FBD6AFB}"/>
              </a:ext>
            </a:extLst>
          </p:cNvPr>
          <p:cNvSpPr/>
          <p:nvPr/>
        </p:nvSpPr>
        <p:spPr>
          <a:xfrm>
            <a:off x="1113771" y="289554"/>
            <a:ext cx="22445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其他及总结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29" b="14384"/>
          <a:stretch/>
        </p:blipFill>
        <p:spPr>
          <a:xfrm>
            <a:off x="8319152" y="4216402"/>
            <a:ext cx="3320398" cy="215582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80" y="985456"/>
            <a:ext cx="3510000" cy="2340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174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174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74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250"/>
                                        <p:tgtEl>
                                          <p:spTgt spid="174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125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174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50"/>
                                        <p:tgtEl>
                                          <p:spTgt spid="17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 nodeType="afterGroup">
                            <p:stCondLst>
                              <p:cond delay="175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17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74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225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250"/>
                                        <p:tgtEl>
                                          <p:spTgt spid="174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250"/>
                                        <p:tgtEl>
                                          <p:spTgt spid="174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 nodeType="afterGroup">
                            <p:stCondLst>
                              <p:cond delay="2750"/>
                            </p:stCondLst>
                            <p:childTnLst>
                              <p:par>
                                <p:cTn id="5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250"/>
                                        <p:tgtEl>
                                          <p:spTgt spid="174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5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250"/>
                            </p:stCondLst>
                            <p:childTnLst>
                              <p:par>
                                <p:cTn id="5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5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74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 nodeType="afterGroup">
                            <p:stCondLst>
                              <p:cond delay="35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50"/>
                                        <p:tgtEl>
                                          <p:spTgt spid="174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 nodeType="afterGroup">
                            <p:stCondLst>
                              <p:cond delay="3750"/>
                            </p:stCondLst>
                            <p:childTnLst>
                              <p:par>
                                <p:cTn id="6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250"/>
                                        <p:tgtEl>
                                          <p:spTgt spid="174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7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250"/>
                                        <p:tgtEl>
                                          <p:spTgt spid="174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 nodeType="afterGroup">
                            <p:stCondLst>
                              <p:cond delay="4250"/>
                            </p:stCondLst>
                            <p:childTnLst>
                              <p:par>
                                <p:cTn id="7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250"/>
                                        <p:tgtEl>
                                          <p:spTgt spid="174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250" fill="hold"/>
                                        <p:tgtEl>
                                          <p:spTgt spid="174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250" fill="hold"/>
                                        <p:tgtEl>
                                          <p:spTgt spid="174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4750"/>
                            </p:stCondLst>
                            <p:childTnLst>
                              <p:par>
                                <p:cTn id="8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250"/>
                                        <p:tgtEl>
                                          <p:spTgt spid="174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250"/>
                                        <p:tgtEl>
                                          <p:spTgt spid="174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9" grpId="0" animBg="1" autoUpdateAnimBg="0"/>
      <p:bldP spid="17420" grpId="0" animBg="1" autoUpdateAnimBg="0"/>
      <p:bldP spid="17421" grpId="0" animBg="1" autoUpdateAnimBg="0"/>
      <p:bldP spid="17422" grpId="0" animBg="1" autoUpdateAnimBg="0"/>
      <p:bldP spid="17423" grpId="0" animBg="1"/>
      <p:bldP spid="17424" grpId="0" animBg="1"/>
      <p:bldP spid="17425" grpId="0" animBg="1"/>
      <p:bldP spid="1742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97330"/>
            <a:ext cx="12192000" cy="6848475"/>
          </a:xfrm>
          <a:prstGeom prst="rect">
            <a:avLst/>
          </a:prstGeom>
        </p:spPr>
      </p:pic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0C9D4786-DE57-459B-B4DC-7E32E98E8F29}"/>
              </a:ext>
            </a:extLst>
          </p:cNvPr>
          <p:cNvCxnSpPr>
            <a:cxnSpLocks/>
          </p:cNvCxnSpPr>
          <p:nvPr/>
        </p:nvCxnSpPr>
        <p:spPr>
          <a:xfrm flipV="1">
            <a:off x="1724357" y="3747139"/>
            <a:ext cx="2703981" cy="1525332"/>
          </a:xfrm>
          <a:prstGeom prst="line">
            <a:avLst/>
          </a:prstGeom>
          <a:noFill/>
          <a:ln w="12700" cap="flat" cmpd="sng" algn="ctr">
            <a:gradFill>
              <a:gsLst>
                <a:gs pos="50000">
                  <a:srgbClr val="62FFFF">
                    <a:alpha val="26000"/>
                  </a:srgbClr>
                </a:gs>
                <a:gs pos="0">
                  <a:srgbClr val="4472C4">
                    <a:lumMod val="5000"/>
                    <a:lumOff val="95000"/>
                    <a:alpha val="0"/>
                  </a:srgbClr>
                </a:gs>
                <a:gs pos="100000">
                  <a:srgbClr val="0D69FF">
                    <a:alpha val="0"/>
                  </a:srgbClr>
                </a:gs>
              </a:gsLst>
              <a:lin ang="5400000" scaled="1"/>
            </a:gradFill>
            <a:prstDash val="solid"/>
            <a:miter lim="800000"/>
          </a:ln>
          <a:effectLst/>
        </p:spPr>
      </p:cxnSp>
      <p:grpSp>
        <p:nvGrpSpPr>
          <p:cNvPr id="4" name="组合 3">
            <a:extLst>
              <a:ext uri="{FF2B5EF4-FFF2-40B4-BE49-F238E27FC236}">
                <a16:creationId xmlns:a16="http://schemas.microsoft.com/office/drawing/2014/main" id="{9F76BA57-134B-43D3-9B28-CF39767769C9}"/>
              </a:ext>
            </a:extLst>
          </p:cNvPr>
          <p:cNvGrpSpPr/>
          <p:nvPr/>
        </p:nvGrpSpPr>
        <p:grpSpPr>
          <a:xfrm>
            <a:off x="1251407" y="2124083"/>
            <a:ext cx="850422" cy="850420"/>
            <a:chOff x="1187907" y="1083137"/>
            <a:chExt cx="850422" cy="850420"/>
          </a:xfrm>
        </p:grpSpPr>
        <p:sp>
          <p:nvSpPr>
            <p:cNvPr id="5" name="弧形 4">
              <a:extLst>
                <a:ext uri="{FF2B5EF4-FFF2-40B4-BE49-F238E27FC236}">
                  <a16:creationId xmlns:a16="http://schemas.microsoft.com/office/drawing/2014/main" id="{1298270E-6986-4399-8BE4-AFE4856417BD}"/>
                </a:ext>
              </a:extLst>
            </p:cNvPr>
            <p:cNvSpPr/>
            <p:nvPr/>
          </p:nvSpPr>
          <p:spPr>
            <a:xfrm>
              <a:off x="1187908" y="1083137"/>
              <a:ext cx="850421" cy="850420"/>
            </a:xfrm>
            <a:prstGeom prst="arc">
              <a:avLst>
                <a:gd name="adj1" fmla="val 16515091"/>
                <a:gd name="adj2" fmla="val 8042095"/>
              </a:avLst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6" name="弧形 5">
              <a:extLst>
                <a:ext uri="{FF2B5EF4-FFF2-40B4-BE49-F238E27FC236}">
                  <a16:creationId xmlns:a16="http://schemas.microsoft.com/office/drawing/2014/main" id="{B2E726D4-1F8E-4950-AD13-5CB3CF308882}"/>
                </a:ext>
              </a:extLst>
            </p:cNvPr>
            <p:cNvSpPr/>
            <p:nvPr/>
          </p:nvSpPr>
          <p:spPr>
            <a:xfrm flipH="1">
              <a:off x="1187907" y="1083137"/>
              <a:ext cx="850421" cy="850420"/>
            </a:xfrm>
            <a:prstGeom prst="arc">
              <a:avLst>
                <a:gd name="adj1" fmla="val 19108016"/>
                <a:gd name="adj2" fmla="val 947009"/>
              </a:avLst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BAC1C325-6493-45DE-A559-D26B4061ED92}"/>
              </a:ext>
            </a:extLst>
          </p:cNvPr>
          <p:cNvGrpSpPr/>
          <p:nvPr/>
        </p:nvGrpSpPr>
        <p:grpSpPr>
          <a:xfrm>
            <a:off x="1251407" y="2124083"/>
            <a:ext cx="850422" cy="850420"/>
            <a:chOff x="1187907" y="1083137"/>
            <a:chExt cx="850422" cy="850420"/>
          </a:xfrm>
        </p:grpSpPr>
        <p:sp>
          <p:nvSpPr>
            <p:cNvPr id="8" name="弧形 7">
              <a:extLst>
                <a:ext uri="{FF2B5EF4-FFF2-40B4-BE49-F238E27FC236}">
                  <a16:creationId xmlns:a16="http://schemas.microsoft.com/office/drawing/2014/main" id="{6CCC6A20-121C-433B-8A7E-64772BDE9538}"/>
                </a:ext>
              </a:extLst>
            </p:cNvPr>
            <p:cNvSpPr/>
            <p:nvPr/>
          </p:nvSpPr>
          <p:spPr>
            <a:xfrm flipH="1">
              <a:off x="1187908" y="1083137"/>
              <a:ext cx="850421" cy="850420"/>
            </a:xfrm>
            <a:prstGeom prst="arc">
              <a:avLst>
                <a:gd name="adj1" fmla="val 16221398"/>
                <a:gd name="adj2" fmla="val 17074317"/>
              </a:avLst>
            </a:prstGeom>
            <a:noFill/>
            <a:ln w="25400" cap="flat" cmpd="sng" algn="ctr">
              <a:solidFill>
                <a:srgbClr val="62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9" name="弧形 8">
              <a:extLst>
                <a:ext uri="{FF2B5EF4-FFF2-40B4-BE49-F238E27FC236}">
                  <a16:creationId xmlns:a16="http://schemas.microsoft.com/office/drawing/2014/main" id="{25E97328-AF09-4EFD-A9D4-9525E4DFA096}"/>
                </a:ext>
              </a:extLst>
            </p:cNvPr>
            <p:cNvSpPr/>
            <p:nvPr/>
          </p:nvSpPr>
          <p:spPr>
            <a:xfrm flipH="1">
              <a:off x="1187907" y="1083137"/>
              <a:ext cx="850421" cy="850420"/>
            </a:xfrm>
            <a:prstGeom prst="arc">
              <a:avLst>
                <a:gd name="adj1" fmla="val 1732279"/>
                <a:gd name="adj2" fmla="val 2508284"/>
              </a:avLst>
            </a:prstGeom>
            <a:noFill/>
            <a:ln w="25400" cap="flat" cmpd="sng" algn="ctr">
              <a:solidFill>
                <a:srgbClr val="62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10" name="椭圆 9">
            <a:extLst>
              <a:ext uri="{FF2B5EF4-FFF2-40B4-BE49-F238E27FC236}">
                <a16:creationId xmlns:a16="http://schemas.microsoft.com/office/drawing/2014/main" id="{CA043393-25E9-4F39-B58C-A85386CE65AA}"/>
              </a:ext>
            </a:extLst>
          </p:cNvPr>
          <p:cNvSpPr/>
          <p:nvPr/>
        </p:nvSpPr>
        <p:spPr>
          <a:xfrm rot="16200000">
            <a:off x="1199002" y="2071679"/>
            <a:ext cx="955230" cy="955228"/>
          </a:xfrm>
          <a:prstGeom prst="ellipse">
            <a:avLst/>
          </a:prstGeom>
          <a:noFill/>
          <a:ln w="6350" cap="flat" cmpd="sng" algn="ctr">
            <a:gradFill flip="none" rotWithShape="1">
              <a:gsLst>
                <a:gs pos="0">
                  <a:srgbClr val="62FFFF">
                    <a:alpha val="50000"/>
                  </a:srgbClr>
                </a:gs>
                <a:gs pos="82000">
                  <a:srgbClr val="62FFFF">
                    <a:alpha val="2000"/>
                  </a:srgbClr>
                </a:gs>
              </a:gsLst>
              <a:lin ang="270000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C641C79-CE1C-4117-87B7-B94BD745F166}"/>
              </a:ext>
            </a:extLst>
          </p:cNvPr>
          <p:cNvSpPr txBox="1"/>
          <p:nvPr/>
        </p:nvSpPr>
        <p:spPr>
          <a:xfrm>
            <a:off x="1464851" y="2256904"/>
            <a:ext cx="445956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zh-CN" sz="3200" dirty="0">
                <a:solidFill>
                  <a:prstClr val="white"/>
                </a:solidFill>
                <a:latin typeface="Agency FB" panose="020B0503020202020204" pitchFamily="34" charset="0"/>
                <a:ea typeface="锐字锐线俏皮简1.0" panose="02010604000000000000" pitchFamily="2" charset="-122"/>
              </a:rPr>
              <a:t>01</a:t>
            </a:r>
            <a:endParaRPr lang="zh-CN" altLang="en-US" sz="3200" dirty="0">
              <a:solidFill>
                <a:prstClr val="white"/>
              </a:solidFill>
              <a:latin typeface="Agency FB" panose="020B0503020202020204" pitchFamily="34" charset="0"/>
              <a:ea typeface="锐字锐线俏皮简1.0" panose="02010604000000000000" pitchFamily="2" charset="-122"/>
            </a:endParaRPr>
          </a:p>
        </p:txBody>
      </p:sp>
      <p:sp>
        <p:nvSpPr>
          <p:cNvPr id="15" name="任意多边形 90">
            <a:extLst>
              <a:ext uri="{FF2B5EF4-FFF2-40B4-BE49-F238E27FC236}">
                <a16:creationId xmlns:a16="http://schemas.microsoft.com/office/drawing/2014/main" id="{087B4A8A-8061-4586-9874-4030C21445BB}"/>
              </a:ext>
            </a:extLst>
          </p:cNvPr>
          <p:cNvSpPr/>
          <p:nvPr/>
        </p:nvSpPr>
        <p:spPr>
          <a:xfrm>
            <a:off x="6678692" y="1675409"/>
            <a:ext cx="429100" cy="422724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6" name="任意多边形 91">
            <a:extLst>
              <a:ext uri="{FF2B5EF4-FFF2-40B4-BE49-F238E27FC236}">
                <a16:creationId xmlns:a16="http://schemas.microsoft.com/office/drawing/2014/main" id="{29E38966-6868-411C-8986-AAF6C1015740}"/>
              </a:ext>
            </a:extLst>
          </p:cNvPr>
          <p:cNvSpPr/>
          <p:nvPr/>
        </p:nvSpPr>
        <p:spPr>
          <a:xfrm flipH="1">
            <a:off x="10433792" y="1675409"/>
            <a:ext cx="429100" cy="422724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7" name="任意多边形 92">
            <a:extLst>
              <a:ext uri="{FF2B5EF4-FFF2-40B4-BE49-F238E27FC236}">
                <a16:creationId xmlns:a16="http://schemas.microsoft.com/office/drawing/2014/main" id="{49EAE0D8-1F80-4208-9FD5-616C349F363A}"/>
              </a:ext>
            </a:extLst>
          </p:cNvPr>
          <p:cNvSpPr/>
          <p:nvPr/>
        </p:nvSpPr>
        <p:spPr>
          <a:xfrm flipV="1">
            <a:off x="6678692" y="3641807"/>
            <a:ext cx="429100" cy="422726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18" name="任意多边形 93">
            <a:extLst>
              <a:ext uri="{FF2B5EF4-FFF2-40B4-BE49-F238E27FC236}">
                <a16:creationId xmlns:a16="http://schemas.microsoft.com/office/drawing/2014/main" id="{7D226D49-11A1-450D-BEB1-25A65E27B83F}"/>
              </a:ext>
            </a:extLst>
          </p:cNvPr>
          <p:cNvSpPr/>
          <p:nvPr/>
        </p:nvSpPr>
        <p:spPr>
          <a:xfrm flipH="1" flipV="1">
            <a:off x="10433792" y="3641807"/>
            <a:ext cx="429100" cy="422726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3CED16EA-59A6-4FA6-91BD-F064CA3DF58A}"/>
              </a:ext>
            </a:extLst>
          </p:cNvPr>
          <p:cNvGrpSpPr/>
          <p:nvPr/>
        </p:nvGrpSpPr>
        <p:grpSpPr>
          <a:xfrm>
            <a:off x="10033970" y="4781788"/>
            <a:ext cx="850422" cy="850420"/>
            <a:chOff x="10072070" y="3804565"/>
            <a:chExt cx="850422" cy="850420"/>
          </a:xfrm>
        </p:grpSpPr>
        <p:sp>
          <p:nvSpPr>
            <p:cNvPr id="20" name="弧形 19">
              <a:extLst>
                <a:ext uri="{FF2B5EF4-FFF2-40B4-BE49-F238E27FC236}">
                  <a16:creationId xmlns:a16="http://schemas.microsoft.com/office/drawing/2014/main" id="{E47ED3A6-6AB5-4063-9761-C91272568646}"/>
                </a:ext>
              </a:extLst>
            </p:cNvPr>
            <p:cNvSpPr/>
            <p:nvPr/>
          </p:nvSpPr>
          <p:spPr>
            <a:xfrm flipH="1">
              <a:off x="10072070" y="3804565"/>
              <a:ext cx="850421" cy="850420"/>
            </a:xfrm>
            <a:prstGeom prst="arc">
              <a:avLst>
                <a:gd name="adj1" fmla="val 16515091"/>
                <a:gd name="adj2" fmla="val 8042095"/>
              </a:avLst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1" name="弧形 20">
              <a:extLst>
                <a:ext uri="{FF2B5EF4-FFF2-40B4-BE49-F238E27FC236}">
                  <a16:creationId xmlns:a16="http://schemas.microsoft.com/office/drawing/2014/main" id="{3F6F6A16-87CF-4112-8756-8F08C1B2436B}"/>
                </a:ext>
              </a:extLst>
            </p:cNvPr>
            <p:cNvSpPr/>
            <p:nvPr/>
          </p:nvSpPr>
          <p:spPr>
            <a:xfrm>
              <a:off x="10072071" y="3804565"/>
              <a:ext cx="850421" cy="850420"/>
            </a:xfrm>
            <a:prstGeom prst="arc">
              <a:avLst>
                <a:gd name="adj1" fmla="val 19108016"/>
                <a:gd name="adj2" fmla="val 947009"/>
              </a:avLst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58D59793-6BD4-409A-826D-D75EF50B7DC5}"/>
              </a:ext>
            </a:extLst>
          </p:cNvPr>
          <p:cNvGrpSpPr/>
          <p:nvPr/>
        </p:nvGrpSpPr>
        <p:grpSpPr>
          <a:xfrm>
            <a:off x="10033970" y="4781788"/>
            <a:ext cx="850422" cy="850420"/>
            <a:chOff x="10072070" y="3804565"/>
            <a:chExt cx="850422" cy="850420"/>
          </a:xfrm>
        </p:grpSpPr>
        <p:sp>
          <p:nvSpPr>
            <p:cNvPr id="23" name="弧形 22">
              <a:extLst>
                <a:ext uri="{FF2B5EF4-FFF2-40B4-BE49-F238E27FC236}">
                  <a16:creationId xmlns:a16="http://schemas.microsoft.com/office/drawing/2014/main" id="{9179BA78-6439-4033-AE18-21302D305714}"/>
                </a:ext>
              </a:extLst>
            </p:cNvPr>
            <p:cNvSpPr/>
            <p:nvPr/>
          </p:nvSpPr>
          <p:spPr>
            <a:xfrm>
              <a:off x="10072070" y="3804565"/>
              <a:ext cx="850421" cy="850420"/>
            </a:xfrm>
            <a:prstGeom prst="arc">
              <a:avLst>
                <a:gd name="adj1" fmla="val 16221398"/>
                <a:gd name="adj2" fmla="val 17074317"/>
              </a:avLst>
            </a:prstGeom>
            <a:noFill/>
            <a:ln w="25400" cap="flat" cmpd="sng" algn="ctr">
              <a:solidFill>
                <a:srgbClr val="62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24" name="弧形 23">
              <a:extLst>
                <a:ext uri="{FF2B5EF4-FFF2-40B4-BE49-F238E27FC236}">
                  <a16:creationId xmlns:a16="http://schemas.microsoft.com/office/drawing/2014/main" id="{5708AC91-EC4C-4008-98E2-3F756E2BD769}"/>
                </a:ext>
              </a:extLst>
            </p:cNvPr>
            <p:cNvSpPr/>
            <p:nvPr/>
          </p:nvSpPr>
          <p:spPr>
            <a:xfrm>
              <a:off x="10072071" y="3804565"/>
              <a:ext cx="850421" cy="850420"/>
            </a:xfrm>
            <a:prstGeom prst="arc">
              <a:avLst>
                <a:gd name="adj1" fmla="val 1732279"/>
                <a:gd name="adj2" fmla="val 2508284"/>
              </a:avLst>
            </a:prstGeom>
            <a:noFill/>
            <a:ln w="25400" cap="flat" cmpd="sng" algn="ctr">
              <a:solidFill>
                <a:srgbClr val="62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25" name="椭圆 24">
            <a:extLst>
              <a:ext uri="{FF2B5EF4-FFF2-40B4-BE49-F238E27FC236}">
                <a16:creationId xmlns:a16="http://schemas.microsoft.com/office/drawing/2014/main" id="{0914E866-81F1-4787-BCB8-B809EE03AAB7}"/>
              </a:ext>
            </a:extLst>
          </p:cNvPr>
          <p:cNvSpPr/>
          <p:nvPr/>
        </p:nvSpPr>
        <p:spPr>
          <a:xfrm rot="5400000" flipH="1">
            <a:off x="9981567" y="4729384"/>
            <a:ext cx="955230" cy="955228"/>
          </a:xfrm>
          <a:prstGeom prst="ellipse">
            <a:avLst/>
          </a:prstGeom>
          <a:noFill/>
          <a:ln w="6350" cap="flat" cmpd="sng" algn="ctr">
            <a:gradFill flip="none" rotWithShape="1">
              <a:gsLst>
                <a:gs pos="0">
                  <a:srgbClr val="62FFFF">
                    <a:alpha val="50000"/>
                  </a:srgbClr>
                </a:gs>
                <a:gs pos="82000">
                  <a:srgbClr val="62FFFF">
                    <a:alpha val="0"/>
                  </a:srgbClr>
                </a:gs>
              </a:gsLst>
              <a:lin ang="2700000" scaled="1"/>
              <a:tileRect/>
            </a:gra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DEFA0CEC-5C66-4B4F-BB9D-DA1ABCAAF907}"/>
              </a:ext>
            </a:extLst>
          </p:cNvPr>
          <p:cNvSpPr txBox="1"/>
          <p:nvPr/>
        </p:nvSpPr>
        <p:spPr>
          <a:xfrm flipH="1">
            <a:off x="10193714" y="4914609"/>
            <a:ext cx="522900" cy="58477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zh-CN" sz="3200" dirty="0">
                <a:solidFill>
                  <a:prstClr val="white"/>
                </a:solidFill>
                <a:latin typeface="Agency FB" panose="020B0503020202020204" pitchFamily="34" charset="0"/>
                <a:ea typeface="锐字锐线俏皮简1.0" panose="02010604000000000000" pitchFamily="2" charset="-122"/>
              </a:rPr>
              <a:t>02</a:t>
            </a:r>
            <a:endParaRPr lang="zh-CN" altLang="en-US" sz="3200" dirty="0">
              <a:solidFill>
                <a:prstClr val="white"/>
              </a:solidFill>
              <a:latin typeface="Agency FB" panose="020B0503020202020204" pitchFamily="34" charset="0"/>
              <a:ea typeface="锐字锐线俏皮简1.0" panose="02010604000000000000" pitchFamily="2" charset="-122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C67232FC-AFCD-408F-AE60-DB8C48ED5324}"/>
              </a:ext>
            </a:extLst>
          </p:cNvPr>
          <p:cNvGrpSpPr/>
          <p:nvPr/>
        </p:nvGrpSpPr>
        <p:grpSpPr>
          <a:xfrm>
            <a:off x="1513855" y="3900185"/>
            <a:ext cx="3575306" cy="2036616"/>
            <a:chOff x="1177432" y="3793750"/>
            <a:chExt cx="4171951" cy="2376486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53A6DE6D-71EC-4F19-B982-B7591C225F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77432" y="3839307"/>
              <a:ext cx="4171951" cy="228537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FB386CC0-ADE1-45F3-BCFB-E100D904A573}"/>
                </a:ext>
              </a:extLst>
            </p:cNvPr>
            <p:cNvSpPr/>
            <p:nvPr/>
          </p:nvSpPr>
          <p:spPr>
            <a:xfrm>
              <a:off x="1177432" y="3793750"/>
              <a:ext cx="4171951" cy="2376486"/>
            </a:xfrm>
            <a:prstGeom prst="rect">
              <a:avLst/>
            </a:prstGeom>
            <a:noFill/>
            <a:ln w="3175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sp>
        <p:nvSpPr>
          <p:cNvPr id="30" name="任意多边形 101">
            <a:extLst>
              <a:ext uri="{FF2B5EF4-FFF2-40B4-BE49-F238E27FC236}">
                <a16:creationId xmlns:a16="http://schemas.microsoft.com/office/drawing/2014/main" id="{01C3C8A1-0399-46F7-BCE3-BDA8198ACF44}"/>
              </a:ext>
            </a:extLst>
          </p:cNvPr>
          <p:cNvSpPr/>
          <p:nvPr/>
        </p:nvSpPr>
        <p:spPr>
          <a:xfrm flipH="1">
            <a:off x="4964507" y="3723932"/>
            <a:ext cx="429100" cy="422724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1" name="任意多边形 102">
            <a:extLst>
              <a:ext uri="{FF2B5EF4-FFF2-40B4-BE49-F238E27FC236}">
                <a16:creationId xmlns:a16="http://schemas.microsoft.com/office/drawing/2014/main" id="{A8C67C46-0836-48AC-985B-1075828F469F}"/>
              </a:ext>
            </a:extLst>
          </p:cNvPr>
          <p:cNvSpPr/>
          <p:nvPr/>
        </p:nvSpPr>
        <p:spPr>
          <a:xfrm>
            <a:off x="1209407" y="3723932"/>
            <a:ext cx="429100" cy="422724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2" name="任意多边形 103">
            <a:extLst>
              <a:ext uri="{FF2B5EF4-FFF2-40B4-BE49-F238E27FC236}">
                <a16:creationId xmlns:a16="http://schemas.microsoft.com/office/drawing/2014/main" id="{58DCBC08-D8D5-40FB-982E-0007C55D8FA2}"/>
              </a:ext>
            </a:extLst>
          </p:cNvPr>
          <p:cNvSpPr/>
          <p:nvPr/>
        </p:nvSpPr>
        <p:spPr>
          <a:xfrm flipH="1" flipV="1">
            <a:off x="4964507" y="5690330"/>
            <a:ext cx="429100" cy="422726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sp>
        <p:nvSpPr>
          <p:cNvPr id="33" name="任意多边形 104">
            <a:extLst>
              <a:ext uri="{FF2B5EF4-FFF2-40B4-BE49-F238E27FC236}">
                <a16:creationId xmlns:a16="http://schemas.microsoft.com/office/drawing/2014/main" id="{A96231C9-99DA-4C14-B6FF-E949118D0BBC}"/>
              </a:ext>
            </a:extLst>
          </p:cNvPr>
          <p:cNvSpPr/>
          <p:nvPr/>
        </p:nvSpPr>
        <p:spPr>
          <a:xfrm flipV="1">
            <a:off x="1209407" y="5690330"/>
            <a:ext cx="429100" cy="422726"/>
          </a:xfrm>
          <a:custGeom>
            <a:avLst/>
            <a:gdLst>
              <a:gd name="connsiteX0" fmla="*/ 76384 w 725149"/>
              <a:gd name="connsiteY0" fmla="*/ 0 h 714376"/>
              <a:gd name="connsiteX1" fmla="*/ 212910 w 725149"/>
              <a:gd name="connsiteY1" fmla="*/ 1519 h 714376"/>
              <a:gd name="connsiteX2" fmla="*/ 406449 w 725149"/>
              <a:gd name="connsiteY2" fmla="*/ 1519 h 714376"/>
              <a:gd name="connsiteX3" fmla="*/ 362726 w 725149"/>
              <a:gd name="connsiteY3" fmla="*/ 45243 h 714376"/>
              <a:gd name="connsiteX4" fmla="*/ 693346 w 725149"/>
              <a:gd name="connsiteY4" fmla="*/ 45244 h 714376"/>
              <a:gd name="connsiteX5" fmla="*/ 725149 w 725149"/>
              <a:gd name="connsiteY5" fmla="*/ 77048 h 714376"/>
              <a:gd name="connsiteX6" fmla="*/ 156851 w 725149"/>
              <a:gd name="connsiteY6" fmla="*/ 77048 h 714376"/>
              <a:gd name="connsiteX7" fmla="*/ 75720 w 725149"/>
              <a:gd name="connsiteY7" fmla="*/ 158178 h 714376"/>
              <a:gd name="connsiteX8" fmla="*/ 75722 w 725149"/>
              <a:gd name="connsiteY8" fmla="*/ 681520 h 714376"/>
              <a:gd name="connsiteX9" fmla="*/ 42866 w 725149"/>
              <a:gd name="connsiteY9" fmla="*/ 714376 h 714376"/>
              <a:gd name="connsiteX10" fmla="*/ 42865 w 725149"/>
              <a:gd name="connsiteY10" fmla="*/ 387498 h 714376"/>
              <a:gd name="connsiteX11" fmla="*/ 745 w 725149"/>
              <a:gd name="connsiteY11" fmla="*/ 429618 h 714376"/>
              <a:gd name="connsiteX12" fmla="*/ 0 w 725149"/>
              <a:gd name="connsiteY12" fmla="*/ 429619 h 714376"/>
              <a:gd name="connsiteX13" fmla="*/ 1 w 725149"/>
              <a:gd name="connsiteY13" fmla="*/ 134343 h 714376"/>
              <a:gd name="connsiteX14" fmla="*/ 646 w 725149"/>
              <a:gd name="connsiteY14" fmla="*/ 134343 h 714376"/>
              <a:gd name="connsiteX15" fmla="*/ 1 w 725149"/>
              <a:gd name="connsiteY15" fmla="*/ 76381 h 714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25149" h="714376">
                <a:moveTo>
                  <a:pt x="76384" y="0"/>
                </a:moveTo>
                <a:lnTo>
                  <a:pt x="212910" y="1519"/>
                </a:lnTo>
                <a:lnTo>
                  <a:pt x="406449" y="1519"/>
                </a:lnTo>
                <a:lnTo>
                  <a:pt x="362726" y="45243"/>
                </a:lnTo>
                <a:lnTo>
                  <a:pt x="693346" y="45244"/>
                </a:lnTo>
                <a:lnTo>
                  <a:pt x="725149" y="77048"/>
                </a:lnTo>
                <a:lnTo>
                  <a:pt x="156851" y="77048"/>
                </a:lnTo>
                <a:lnTo>
                  <a:pt x="75720" y="158178"/>
                </a:lnTo>
                <a:lnTo>
                  <a:pt x="75722" y="681520"/>
                </a:lnTo>
                <a:lnTo>
                  <a:pt x="42866" y="714376"/>
                </a:lnTo>
                <a:lnTo>
                  <a:pt x="42865" y="387498"/>
                </a:lnTo>
                <a:lnTo>
                  <a:pt x="745" y="429618"/>
                </a:lnTo>
                <a:lnTo>
                  <a:pt x="0" y="429619"/>
                </a:lnTo>
                <a:lnTo>
                  <a:pt x="1" y="134343"/>
                </a:lnTo>
                <a:lnTo>
                  <a:pt x="646" y="134343"/>
                </a:lnTo>
                <a:lnTo>
                  <a:pt x="1" y="76381"/>
                </a:lnTo>
                <a:close/>
              </a:path>
            </a:pathLst>
          </a:custGeom>
          <a:solidFill>
            <a:srgbClr val="62FFFF"/>
          </a:solidFill>
          <a:ln w="12700" cap="flat" cmpd="sng" algn="ctr">
            <a:noFill/>
            <a:prstDash val="solid"/>
            <a:miter lim="800000"/>
          </a:ln>
          <a:effectLst>
            <a:outerShdw blurRad="63500" algn="ctr" rotWithShape="0">
              <a:srgbClr val="01E2BC"/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微软雅黑"/>
              <a:cs typeface="+mn-cs"/>
            </a:endParaRPr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F1B6E55F-9F34-4AE0-80B1-5C53DD56510F}"/>
              </a:ext>
            </a:extLst>
          </p:cNvPr>
          <p:cNvGrpSpPr/>
          <p:nvPr/>
        </p:nvGrpSpPr>
        <p:grpSpPr>
          <a:xfrm>
            <a:off x="2214372" y="1490653"/>
            <a:ext cx="3214284" cy="2232369"/>
            <a:chOff x="-2286766" y="1787957"/>
            <a:chExt cx="3214284" cy="2232369"/>
          </a:xfrm>
        </p:grpSpPr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A9D1856C-B099-448E-B335-20ED994200CF}"/>
                </a:ext>
              </a:extLst>
            </p:cNvPr>
            <p:cNvSpPr/>
            <p:nvPr/>
          </p:nvSpPr>
          <p:spPr>
            <a:xfrm>
              <a:off x="-2286766" y="2140581"/>
              <a:ext cx="3214284" cy="1879745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zh-CN" sz="1400" b="1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1</a:t>
              </a:r>
              <a:r>
                <a:rPr lang="zh-CN" altLang="en-US" sz="1400" b="1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、本季度实现了涡旋识别方法，为组内许多研究奠定了基础，并提升了了负责的项目进度。</a:t>
              </a:r>
              <a:endParaRPr lang="en-US" altLang="zh-CN" sz="1400" b="1" dirty="0">
                <a:solidFill>
                  <a:prstClr val="white">
                    <a:alpha val="80000"/>
                  </a:prstClr>
                </a:solidFill>
                <a:latin typeface="Arial"/>
                <a:ea typeface="微软雅黑"/>
              </a:endParaRPr>
            </a:p>
            <a:p>
              <a:pPr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en-US" altLang="zh-CN" sz="1400" b="1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2</a:t>
              </a:r>
              <a:r>
                <a:rPr lang="zh-CN" altLang="en-US" sz="1400" b="1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、刚转入深度学习方向有些迷茫，虽然实现了一些功能但是进度有些吃力。平时有些浮躁，对问题研究不够深入，需要能打硬仗。</a:t>
              </a: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7611C124-E7C4-40B3-9879-FC63D7226B5B}"/>
                </a:ext>
              </a:extLst>
            </p:cNvPr>
            <p:cNvSpPr/>
            <p:nvPr/>
          </p:nvSpPr>
          <p:spPr>
            <a:xfrm>
              <a:off x="-2286766" y="1787957"/>
              <a:ext cx="646331" cy="39613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b="1" dirty="0">
                  <a:solidFill>
                    <a:prstClr val="white"/>
                  </a:solidFill>
                  <a:latin typeface="Arial"/>
                  <a:ea typeface="微软雅黑"/>
                </a:rPr>
                <a:t>总结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22D3011B-BFD1-4072-862F-1A6736F25254}"/>
              </a:ext>
            </a:extLst>
          </p:cNvPr>
          <p:cNvGrpSpPr/>
          <p:nvPr/>
        </p:nvGrpSpPr>
        <p:grpSpPr>
          <a:xfrm>
            <a:off x="6178300" y="4659427"/>
            <a:ext cx="3660930" cy="1220554"/>
            <a:chOff x="-3166923" y="1976598"/>
            <a:chExt cx="3660930" cy="1220554"/>
          </a:xfrm>
        </p:grpSpPr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0E7ACEE3-D82C-4930-A9B9-C2458314B2EF}"/>
                </a:ext>
              </a:extLst>
            </p:cNvPr>
            <p:cNvSpPr/>
            <p:nvPr/>
          </p:nvSpPr>
          <p:spPr>
            <a:xfrm>
              <a:off x="-3166923" y="2329222"/>
              <a:ext cx="3660930" cy="867930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sz="1400" b="1" dirty="0">
                  <a:solidFill>
                    <a:prstClr val="white">
                      <a:alpha val="80000"/>
                    </a:prstClr>
                  </a:solidFill>
                  <a:latin typeface="Arial"/>
                  <a:ea typeface="微软雅黑"/>
                </a:rPr>
                <a:t>接下来的时间需要加快进度，沉下心刻苦钻研啃硬骨头，尽快熟练深度学习技巧，实现与海洋涡旋的结合</a:t>
              </a: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1B68A713-9A63-472D-AD15-63744A8FC9D8}"/>
                </a:ext>
              </a:extLst>
            </p:cNvPr>
            <p:cNvSpPr/>
            <p:nvPr/>
          </p:nvSpPr>
          <p:spPr>
            <a:xfrm>
              <a:off x="-152326" y="1976598"/>
              <a:ext cx="646332" cy="396134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 eaLnBrk="1" fontAlgn="auto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FontTx/>
                <a:buNone/>
              </a:pPr>
              <a:r>
                <a:rPr lang="zh-CN" altLang="en-US" b="1" dirty="0">
                  <a:solidFill>
                    <a:prstClr val="white"/>
                  </a:solidFill>
                  <a:latin typeface="Arial"/>
                  <a:ea typeface="微软雅黑"/>
                </a:rPr>
                <a:t>展望</a:t>
              </a:r>
            </a:p>
          </p:txBody>
        </p:sp>
      </p:grpSp>
      <p:sp>
        <p:nvSpPr>
          <p:cNvPr id="46" name="任意多边形 9">
            <a:extLst>
              <a:ext uri="{FF2B5EF4-FFF2-40B4-BE49-F238E27FC236}">
                <a16:creationId xmlns:a16="http://schemas.microsoft.com/office/drawing/2014/main" id="{35CC7E96-58FA-4FFE-81F7-5A24EB654663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47" name="任意多边形 9">
            <a:extLst>
              <a:ext uri="{FF2B5EF4-FFF2-40B4-BE49-F238E27FC236}">
                <a16:creationId xmlns:a16="http://schemas.microsoft.com/office/drawing/2014/main" id="{9DE64CBE-C828-4DA8-8B61-131BDE57BBD6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cxnSp>
        <p:nvCxnSpPr>
          <p:cNvPr id="48" name="直接连接符 47">
            <a:extLst>
              <a:ext uri="{FF2B5EF4-FFF2-40B4-BE49-F238E27FC236}">
                <a16:creationId xmlns:a16="http://schemas.microsoft.com/office/drawing/2014/main" id="{990A00B8-801A-458C-8467-7AB98871DD99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9" name="文本框 48">
            <a:extLst>
              <a:ext uri="{FF2B5EF4-FFF2-40B4-BE49-F238E27FC236}">
                <a16:creationId xmlns:a16="http://schemas.microsoft.com/office/drawing/2014/main" id="{A252BD8F-EE09-42C3-9AAE-941135C2F0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400" b="1" i="0" u="none" strike="noStrike" kern="1200" cap="none" spc="0" normalizeH="0" baseline="0" noProof="0" dirty="0">
                <a:ln>
                  <a:noFill/>
                </a:ln>
                <a:solidFill>
                  <a:srgbClr val="132F55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rPr>
              <a:t>04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rgbClr val="132F55"/>
              </a:solidFill>
              <a:effectLst/>
              <a:uLnTx/>
              <a:uFillTx/>
              <a:latin typeface="华文细黑" pitchFamily="2" charset="-122"/>
              <a:ea typeface="华文细黑" pitchFamily="2" charset="-122"/>
              <a:cs typeface="+mn-cs"/>
            </a:endParaRPr>
          </a:p>
        </p:txBody>
      </p:sp>
      <p:cxnSp>
        <p:nvCxnSpPr>
          <p:cNvPr id="50" name="直接连接符 14">
            <a:extLst>
              <a:ext uri="{FF2B5EF4-FFF2-40B4-BE49-F238E27FC236}">
                <a16:creationId xmlns:a16="http://schemas.microsoft.com/office/drawing/2014/main" id="{648D68C6-FE78-475F-A780-367F03BD560B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" name="矩形 50">
            <a:extLst>
              <a:ext uri="{FF2B5EF4-FFF2-40B4-BE49-F238E27FC236}">
                <a16:creationId xmlns:a16="http://schemas.microsoft.com/office/drawing/2014/main" id="{30B1F2E3-1393-4667-9DA3-76E9327FCA4C}"/>
              </a:ext>
            </a:extLst>
          </p:cNvPr>
          <p:cNvSpPr/>
          <p:nvPr/>
        </p:nvSpPr>
        <p:spPr>
          <a:xfrm>
            <a:off x="1113771" y="289554"/>
            <a:ext cx="224452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zh-CN" altLang="en-US" sz="32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其他及总结</a:t>
            </a:r>
          </a:p>
        </p:txBody>
      </p:sp>
    </p:spTree>
    <p:extLst>
      <p:ext uri="{BB962C8B-B14F-4D97-AF65-F5344CB8AC3E}">
        <p14:creationId xmlns:p14="http://schemas.microsoft.com/office/powerpoint/2010/main" val="3654894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83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130"/>
                            </p:stCondLst>
                            <p:childTnLst>
                              <p:par>
                                <p:cTn id="31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80"/>
                            </p:stCondLst>
                            <p:childTnLst>
                              <p:par>
                                <p:cTn id="71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3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910"/>
                            </p:stCondLst>
                            <p:childTnLst>
                              <p:par>
                                <p:cTn id="7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210"/>
                            </p:stCondLst>
                            <p:childTnLst>
                              <p:par>
                                <p:cTn id="81" presetID="23" presetClass="entr" presetSubtype="3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3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2510"/>
                            </p:stCondLst>
                            <p:childTnLst>
                              <p:par>
                                <p:cTn id="10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3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/>
      <p:bldP spid="15" grpId="0" animBg="1"/>
      <p:bldP spid="16" grpId="0" animBg="1"/>
      <p:bldP spid="17" grpId="0" animBg="1"/>
      <p:bldP spid="18" grpId="0" animBg="1"/>
      <p:bldP spid="25" grpId="0" animBg="1"/>
      <p:bldP spid="26" grpId="0"/>
      <p:bldP spid="30" grpId="0" animBg="1"/>
      <p:bldP spid="31" grpId="0" animBg="1"/>
      <p:bldP spid="32" grpId="0" animBg="1"/>
      <p:bldP spid="3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矩形 16"/>
          <p:cNvSpPr>
            <a:spLocks/>
          </p:cNvSpPr>
          <p:nvPr/>
        </p:nvSpPr>
        <p:spPr bwMode="auto">
          <a:xfrm>
            <a:off x="8551864" y="1504950"/>
            <a:ext cx="4860925" cy="5353050"/>
          </a:xfrm>
          <a:custGeom>
            <a:avLst/>
            <a:gdLst>
              <a:gd name="T0" fmla="*/ 5943600 w 6267450"/>
              <a:gd name="T1" fmla="*/ 0 h 6903089"/>
              <a:gd name="T2" fmla="*/ 6267450 w 6267450"/>
              <a:gd name="T3" fmla="*/ 19050 h 6903089"/>
              <a:gd name="T4" fmla="*/ 2533650 w 6267450"/>
              <a:gd name="T5" fmla="*/ 6903089 h 6903089"/>
              <a:gd name="T6" fmla="*/ 0 w 6267450"/>
              <a:gd name="T7" fmla="*/ 6903089 h 6903089"/>
              <a:gd name="T8" fmla="*/ 5943600 w 6267450"/>
              <a:gd name="T9" fmla="*/ 0 h 69030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267450" h="6903089">
                <a:moveTo>
                  <a:pt x="5943600" y="0"/>
                </a:moveTo>
                <a:lnTo>
                  <a:pt x="6267450" y="19050"/>
                </a:lnTo>
                <a:lnTo>
                  <a:pt x="2533650" y="6903089"/>
                </a:lnTo>
                <a:lnTo>
                  <a:pt x="0" y="6903089"/>
                </a:lnTo>
                <a:lnTo>
                  <a:pt x="59436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32001">
                <a:srgbClr val="D7D7D7">
                  <a:alpha val="9280"/>
                </a:srgbClr>
              </a:gs>
              <a:gs pos="80000">
                <a:srgbClr val="D7D7D7">
                  <a:alpha val="23199"/>
                </a:srgbClr>
              </a:gs>
              <a:gs pos="100000">
                <a:srgbClr val="E4E4E4">
                  <a:alpha val="2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5603" name="等腰三角形 4"/>
          <p:cNvSpPr>
            <a:spLocks noChangeArrowheads="1"/>
          </p:cNvSpPr>
          <p:nvPr/>
        </p:nvSpPr>
        <p:spPr bwMode="auto">
          <a:xfrm rot="18848016">
            <a:off x="-52387" y="5568951"/>
            <a:ext cx="1447800" cy="495300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5604" name="图片 35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21089" y="1019177"/>
            <a:ext cx="4949825" cy="4321175"/>
          </a:xfrm>
          <a:prstGeom prst="rect">
            <a:avLst/>
          </a:prstGeom>
          <a:noFill/>
          <a:ln>
            <a:noFill/>
          </a:ln>
          <a:effectLst>
            <a:outerShdw dist="38100" dir="2700000" algn="ctr" rotWithShape="0">
              <a:srgbClr val="000000">
                <a:alpha val="20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05" name="等腰三角形 5"/>
          <p:cNvSpPr>
            <a:spLocks noChangeArrowheads="1"/>
          </p:cNvSpPr>
          <p:nvPr/>
        </p:nvSpPr>
        <p:spPr bwMode="auto">
          <a:xfrm rot="9949063">
            <a:off x="9910763" y="5480052"/>
            <a:ext cx="1219200" cy="512763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6" name="矩形 16"/>
          <p:cNvSpPr>
            <a:spLocks/>
          </p:cNvSpPr>
          <p:nvPr/>
        </p:nvSpPr>
        <p:spPr bwMode="auto">
          <a:xfrm flipH="1">
            <a:off x="-388938" y="-12700"/>
            <a:ext cx="3981451" cy="6883400"/>
          </a:xfrm>
          <a:custGeom>
            <a:avLst/>
            <a:gdLst>
              <a:gd name="T0" fmla="*/ 2933700 w 3981450"/>
              <a:gd name="T1" fmla="*/ 0 h 6884039"/>
              <a:gd name="T2" fmla="*/ 3981450 w 3981450"/>
              <a:gd name="T3" fmla="*/ 628650 h 6884039"/>
              <a:gd name="T4" fmla="*/ 2209800 w 3981450"/>
              <a:gd name="T5" fmla="*/ 4464689 h 6884039"/>
              <a:gd name="T6" fmla="*/ 0 w 3981450"/>
              <a:gd name="T7" fmla="*/ 6884039 h 6884039"/>
              <a:gd name="T8" fmla="*/ 2933700 w 3981450"/>
              <a:gd name="T9" fmla="*/ 0 h 68840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981450" h="6884039">
                <a:moveTo>
                  <a:pt x="2933700" y="0"/>
                </a:moveTo>
                <a:lnTo>
                  <a:pt x="3981450" y="628650"/>
                </a:lnTo>
                <a:lnTo>
                  <a:pt x="2209800" y="4464689"/>
                </a:lnTo>
                <a:lnTo>
                  <a:pt x="0" y="6884039"/>
                </a:lnTo>
                <a:lnTo>
                  <a:pt x="2933700" y="0"/>
                </a:lnTo>
                <a:close/>
              </a:path>
            </a:pathLst>
          </a:custGeom>
          <a:gradFill rotWithShape="1">
            <a:gsLst>
              <a:gs pos="0">
                <a:srgbClr val="FAFAFA">
                  <a:alpha val="0"/>
                </a:srgbClr>
              </a:gs>
              <a:gs pos="46001">
                <a:srgbClr val="D7D7D7">
                  <a:alpha val="8740"/>
                </a:srgbClr>
              </a:gs>
              <a:gs pos="80000">
                <a:srgbClr val="D7D7D7">
                  <a:alpha val="15199"/>
                </a:srgbClr>
              </a:gs>
              <a:gs pos="100000">
                <a:srgbClr val="E4E4E4">
                  <a:alpha val="18999"/>
                </a:srgbClr>
              </a:gs>
            </a:gsLst>
            <a:lin ang="540000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sp>
        <p:nvSpPr>
          <p:cNvPr id="25607" name="等腰三角形 6"/>
          <p:cNvSpPr>
            <a:spLocks noChangeArrowheads="1"/>
          </p:cNvSpPr>
          <p:nvPr/>
        </p:nvSpPr>
        <p:spPr bwMode="auto">
          <a:xfrm rot="1831200">
            <a:off x="11387137" y="1468438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8" name="等腰三角形 9"/>
          <p:cNvSpPr>
            <a:spLocks noChangeArrowheads="1"/>
          </p:cNvSpPr>
          <p:nvPr/>
        </p:nvSpPr>
        <p:spPr bwMode="auto">
          <a:xfrm rot="18237801">
            <a:off x="10520364" y="3857627"/>
            <a:ext cx="306387" cy="163513"/>
          </a:xfrm>
          <a:prstGeom prst="triangle">
            <a:avLst>
              <a:gd name="adj" fmla="val 8963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09" name="等腰三角形 14"/>
          <p:cNvSpPr>
            <a:spLocks noChangeArrowheads="1"/>
          </p:cNvSpPr>
          <p:nvPr/>
        </p:nvSpPr>
        <p:spPr bwMode="auto">
          <a:xfrm rot="19833911">
            <a:off x="9899651" y="2236788"/>
            <a:ext cx="246063" cy="196850"/>
          </a:xfrm>
          <a:prstGeom prst="triangle">
            <a:avLst>
              <a:gd name="adj" fmla="val 89630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12" name="矩形 19"/>
          <p:cNvSpPr>
            <a:spLocks noChangeArrowheads="1"/>
          </p:cNvSpPr>
          <p:nvPr/>
        </p:nvSpPr>
        <p:spPr bwMode="auto">
          <a:xfrm>
            <a:off x="3927477" y="1344613"/>
            <a:ext cx="4310063" cy="1892300"/>
          </a:xfrm>
          <a:prstGeom prst="rect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algn="ctr" eaLnBrk="1" hangingPunct="1"/>
            <a:endParaRPr lang="zh-CN" altLang="en-US"/>
          </a:p>
        </p:txBody>
      </p:sp>
      <p:sp>
        <p:nvSpPr>
          <p:cNvPr id="25613" name="矩形 21"/>
          <p:cNvSpPr>
            <a:spLocks noChangeArrowheads="1"/>
          </p:cNvSpPr>
          <p:nvPr/>
        </p:nvSpPr>
        <p:spPr bwMode="auto">
          <a:xfrm>
            <a:off x="4617840" y="3355976"/>
            <a:ext cx="2956322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ctr" eaLnBrk="1" hangingPunct="1"/>
            <a:r>
              <a:rPr lang="en-US" sz="36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THANK YOU</a:t>
            </a:r>
          </a:p>
          <a:p>
            <a:pPr algn="ctr" eaLnBrk="1" hangingPunct="1"/>
            <a:r>
              <a:rPr lang="en-US" sz="28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itchFamily="34" charset="0"/>
              </a:rPr>
              <a:t>FOR LISTENING</a:t>
            </a:r>
            <a:endParaRPr lang="zh-CN" altLang="en-US" sz="28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</a:endParaRPr>
          </a:p>
        </p:txBody>
      </p:sp>
      <p:cxnSp>
        <p:nvCxnSpPr>
          <p:cNvPr id="25614" name="直接连接符 23"/>
          <p:cNvCxnSpPr>
            <a:cxnSpLocks noChangeShapeType="1"/>
          </p:cNvCxnSpPr>
          <p:nvPr/>
        </p:nvCxnSpPr>
        <p:spPr bwMode="auto">
          <a:xfrm>
            <a:off x="3927476" y="4516438"/>
            <a:ext cx="4367213" cy="0"/>
          </a:xfrm>
          <a:prstGeom prst="line">
            <a:avLst/>
          </a:prstGeom>
          <a:noFill/>
          <a:ln w="12700" cmpd="sng">
            <a:solidFill>
              <a:schemeClr val="bg1">
                <a:alpha val="50000"/>
              </a:schemeClr>
            </a:solidFill>
            <a:round/>
            <a:headEnd type="oval" w="sm" len="sm"/>
            <a:tailEnd type="oval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5615" name="矩形 24"/>
          <p:cNvSpPr>
            <a:spLocks noChangeArrowheads="1"/>
          </p:cNvSpPr>
          <p:nvPr/>
        </p:nvSpPr>
        <p:spPr bwMode="auto">
          <a:xfrm>
            <a:off x="3840164" y="4648202"/>
            <a:ext cx="451167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 eaLnBrk="1" hangingPunct="1"/>
            <a:r>
              <a:rPr lang="en-US" sz="24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rPr>
              <a:t>Thanks for everyone in MIT!!</a:t>
            </a:r>
          </a:p>
        </p:txBody>
      </p:sp>
      <p:pic>
        <p:nvPicPr>
          <p:cNvPr id="25616" name="图片 28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675065" y="525463"/>
            <a:ext cx="835025" cy="519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17" name="图片 30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37576" y="4164015"/>
            <a:ext cx="219075" cy="22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618" name="等腰三角形 8"/>
          <p:cNvSpPr>
            <a:spLocks noChangeArrowheads="1"/>
          </p:cNvSpPr>
          <p:nvPr/>
        </p:nvSpPr>
        <p:spPr bwMode="auto">
          <a:xfrm rot="10359249">
            <a:off x="1965326" y="3281365"/>
            <a:ext cx="339725" cy="446087"/>
          </a:xfrm>
          <a:prstGeom prst="triangle">
            <a:avLst>
              <a:gd name="adj" fmla="val 83981"/>
            </a:avLst>
          </a:prstGeom>
          <a:solidFill>
            <a:schemeClr val="bg1">
              <a:alpha val="3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5619" name="等腰三角形 15"/>
          <p:cNvSpPr>
            <a:spLocks noChangeArrowheads="1"/>
          </p:cNvSpPr>
          <p:nvPr/>
        </p:nvSpPr>
        <p:spPr bwMode="auto">
          <a:xfrm rot="1831200">
            <a:off x="-368300" y="1052513"/>
            <a:ext cx="1035051" cy="354012"/>
          </a:xfrm>
          <a:prstGeom prst="triangle">
            <a:avLst>
              <a:gd name="adj" fmla="val 65787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25620" name="文本框 37"/>
          <p:cNvPicPr>
            <a:picLocks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63273" y="673296"/>
            <a:ext cx="1510678" cy="536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文本框 20"/>
          <p:cNvSpPr txBox="1"/>
          <p:nvPr/>
        </p:nvSpPr>
        <p:spPr>
          <a:xfrm>
            <a:off x="3940408" y="1247778"/>
            <a:ext cx="4434683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3600" dirty="0">
                <a:solidFill>
                  <a:srgbClr val="CBCED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MIT</a:t>
            </a:r>
            <a:endParaRPr lang="zh-CN" altLang="en-US" sz="13600" dirty="0">
              <a:solidFill>
                <a:srgbClr val="CBCED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93097" y="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chemeClr val="accent5">
                    <a:lumMod val="10000"/>
                  </a:schemeClr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chemeClr val="accent5">
                  <a:lumMod val="10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23" name="TextBox 39">
            <a:extLst>
              <a:ext uri="{FF2B5EF4-FFF2-40B4-BE49-F238E27FC236}">
                <a16:creationId xmlns:a16="http://schemas.microsoft.com/office/drawing/2014/main" id="{A81F617D-3782-4496-B0E5-A3D122B614C3}"/>
              </a:ext>
            </a:extLst>
          </p:cNvPr>
          <p:cNvSpPr txBox="1"/>
          <p:nvPr/>
        </p:nvSpPr>
        <p:spPr>
          <a:xfrm>
            <a:off x="4068558" y="5576972"/>
            <a:ext cx="4988136" cy="175432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硬件组</a:t>
            </a:r>
            <a:r>
              <a:rPr lang="en-US" altLang="zh-CN" sz="5400" b="1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5400" b="1" dirty="0">
                <a:solidFill>
                  <a:schemeClr val="bg1"/>
                </a:solidFill>
                <a:effectLst>
                  <a:outerShdw blurRad="266700" algn="tl" rotWithShape="0">
                    <a:srgbClr val="53D2FF">
                      <a:alpha val="55000"/>
                    </a:srgbClr>
                  </a:outerShdw>
                </a:effectLst>
                <a:latin typeface="黑体" panose="02010609060101010101" pitchFamily="49" charset="-122"/>
                <a:ea typeface="黑体" panose="02010609060101010101" pitchFamily="49" charset="-122"/>
              </a:rPr>
              <a:t>刘帅</a:t>
            </a:r>
          </a:p>
          <a:p>
            <a:endParaRPr lang="zh-CN" altLang="en-US" sz="5400" b="1" dirty="0">
              <a:solidFill>
                <a:schemeClr val="bg1"/>
              </a:solidFill>
              <a:effectLst>
                <a:outerShdw blurRad="266700" algn="tl" rotWithShape="0">
                  <a:srgbClr val="53D2FF">
                    <a:alpha val="55000"/>
                  </a:srgbClr>
                </a:outerShdw>
              </a:effectLst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</p:cSld>
  <p:clrMapOvr>
    <a:masterClrMapping/>
  </p:clrMapOvr>
  <p:transition spd="slow">
    <p:circl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00" fill="hold"/>
                                        <p:tgtEl>
                                          <p:spTgt spid="256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2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256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2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200" fill="hold"/>
                                        <p:tgtEl>
                                          <p:spTgt spid="256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2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fill="hold"/>
                                        <p:tgtEl>
                                          <p:spTgt spid="256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52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" fill="hold"/>
                                        <p:tgtEl>
                                          <p:spTgt spid="256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3" presetClass="entr" presetSubtype="52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00" fill="hold"/>
                                        <p:tgtEl>
                                          <p:spTgt spid="256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52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2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256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3" presetClass="entr" presetSubtype="52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" fill="hold"/>
                                        <p:tgtEl>
                                          <p:spTgt spid="256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3" presetClass="entr" presetSubtype="52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2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" fill="hold"/>
                                        <p:tgtEl>
                                          <p:spTgt spid="256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200"/>
                                        <p:tgtEl>
                                          <p:spTgt spid="256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00"/>
                                        <p:tgtEl>
                                          <p:spTgt spid="25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 nodeType="afterGroup">
                            <p:stCondLst>
                              <p:cond delay="1700"/>
                            </p:stCondLst>
                            <p:childTnLst>
                              <p:par>
                                <p:cTn id="6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200"/>
                                        <p:tgtEl>
                                          <p:spTgt spid="256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200"/>
                                        <p:tgtEl>
                                          <p:spTgt spid="25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 nodeType="afterGroup">
                            <p:stCondLst>
                              <p:cond delay="1900"/>
                            </p:stCondLst>
                            <p:childTnLst>
                              <p:par>
                                <p:cTn id="7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200"/>
                                        <p:tgtEl>
                                          <p:spTgt spid="256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200"/>
                                        <p:tgtEl>
                                          <p:spTgt spid="256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2680"/>
                            </p:stCondLst>
                            <p:childTnLst>
                              <p:par>
                                <p:cTn id="7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81" dur="200"/>
                                        <p:tgtEl>
                                          <p:spTgt spid="256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 nodeType="afterGroup">
                            <p:stCondLst>
                              <p:cond delay="2880"/>
                            </p:stCondLst>
                            <p:childTnLst>
                              <p:par>
                                <p:cTn id="8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200"/>
                                        <p:tgtEl>
                                          <p:spTgt spid="256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6" dur="200"/>
                                        <p:tgtEl>
                                          <p:spTgt spid="256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2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2" grpId="0" animBg="1"/>
      <p:bldP spid="25603" grpId="0" animBg="1" autoUpdateAnimBg="0"/>
      <p:bldP spid="25605" grpId="0" animBg="1" autoUpdateAnimBg="0"/>
      <p:bldP spid="25606" grpId="0" animBg="1"/>
      <p:bldP spid="25607" grpId="0" animBg="1" autoUpdateAnimBg="0"/>
      <p:bldP spid="25608" grpId="0" animBg="1" autoUpdateAnimBg="0"/>
      <p:bldP spid="25609" grpId="0" animBg="1" autoUpdateAnimBg="0"/>
      <p:bldP spid="25613" grpId="0" autoUpdateAnimBg="0"/>
      <p:bldP spid="25615" grpId="0" autoUpdateAnimBg="0"/>
      <p:bldP spid="25618" grpId="0" animBg="1" autoUpdateAnimBg="0"/>
      <p:bldP spid="25619" grpId="0" animBg="1" autoUpdateAnimBg="0"/>
      <p:bldP spid="2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22" name="组合 79"/>
          <p:cNvGrpSpPr>
            <a:grpSpLocks/>
          </p:cNvGrpSpPr>
          <p:nvPr/>
        </p:nvGrpSpPr>
        <p:grpSpPr bwMode="auto">
          <a:xfrm>
            <a:off x="0" y="2066926"/>
            <a:ext cx="12192000" cy="2949575"/>
            <a:chOff x="0" y="0"/>
            <a:chExt cx="12192001" cy="2949678"/>
          </a:xfrm>
        </p:grpSpPr>
        <p:sp>
          <p:nvSpPr>
            <p:cNvPr id="5123" name="矩形 19"/>
            <p:cNvSpPr>
              <a:spLocks noChangeArrowheads="1"/>
            </p:cNvSpPr>
            <p:nvPr/>
          </p:nvSpPr>
          <p:spPr bwMode="auto">
            <a:xfrm>
              <a:off x="0" y="0"/>
              <a:ext cx="12192001" cy="2949678"/>
            </a:xfrm>
            <a:prstGeom prst="rect">
              <a:avLst/>
            </a:prstGeom>
            <a:blipFill dpi="0"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grpSp>
          <p:nvGrpSpPr>
            <p:cNvPr id="5124" name="组合 78"/>
            <p:cNvGrpSpPr>
              <a:grpSpLocks/>
            </p:cNvGrpSpPr>
            <p:nvPr/>
          </p:nvGrpSpPr>
          <p:grpSpPr bwMode="auto">
            <a:xfrm>
              <a:off x="0" y="0"/>
              <a:ext cx="12192000" cy="2949678"/>
              <a:chOff x="0" y="0"/>
              <a:chExt cx="12192000" cy="2949678"/>
            </a:xfrm>
          </p:grpSpPr>
          <p:sp>
            <p:nvSpPr>
              <p:cNvPr id="5125" name="矩形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2192001" cy="2949678"/>
              </a:xfrm>
              <a:prstGeom prst="rect">
                <a:avLst/>
              </a:prstGeom>
              <a:solidFill>
                <a:schemeClr val="bg1">
                  <a:alpha val="1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 typeface="Arial" pitchFamily="34" charset="0"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Calibri" pitchFamily="34" charset="0"/>
                  <a:ea typeface="宋体" pitchFamily="2" charset="-122"/>
                  <a:cs typeface="+mn-cs"/>
                </a:endParaRPr>
              </a:p>
            </p:txBody>
          </p:sp>
          <p:cxnSp>
            <p:nvCxnSpPr>
              <p:cNvPr id="5126" name="直接连接符 3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5127" name="直接连接符 31"/>
              <p:cNvCxnSpPr>
                <a:cxnSpLocks noChangeShapeType="1"/>
              </p:cNvCxnSpPr>
              <p:nvPr/>
            </p:nvCxnSpPr>
            <p:spPr bwMode="auto">
              <a:xfrm>
                <a:off x="0" y="2949678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5128" name="组合 40"/>
          <p:cNvGrpSpPr>
            <a:grpSpLocks/>
          </p:cNvGrpSpPr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5129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30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31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pic>
          <p:nvPicPr>
            <p:cNvPr id="5132" name="图片 36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133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34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35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</p:grpSp>
      <p:pic>
        <p:nvPicPr>
          <p:cNvPr id="5136" name="文本框 22"/>
          <p:cNvPicPr>
            <a:picLocks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37" name="文本框 23"/>
          <p:cNvPicPr>
            <a:picLocks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513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0" name="直接连接符 42"/>
          <p:cNvCxnSpPr>
            <a:cxnSpLocks noChangeShapeType="1"/>
          </p:cNvCxnSpPr>
          <p:nvPr/>
        </p:nvCxnSpPr>
        <p:spPr bwMode="auto">
          <a:xfrm>
            <a:off x="-84138" y="3148013"/>
            <a:ext cx="1584327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141" name="弧形 43"/>
          <p:cNvSpPr>
            <a:spLocks/>
          </p:cNvSpPr>
          <p:nvPr/>
        </p:nvSpPr>
        <p:spPr bwMode="auto">
          <a:xfrm>
            <a:off x="1498600" y="2414588"/>
            <a:ext cx="1481139" cy="1479550"/>
          </a:xfrm>
          <a:custGeom>
            <a:avLst/>
            <a:gdLst>
              <a:gd name="T0" fmla="*/ 0 w 1481138"/>
              <a:gd name="T1" fmla="*/ 739774 h 1479550"/>
              <a:gd name="T2" fmla="*/ 740569 w 1481138"/>
              <a:gd name="T3" fmla="*/ 0 h 1479550"/>
              <a:gd name="T4" fmla="*/ 1481138 w 1481138"/>
              <a:gd name="T5" fmla="*/ 739775 h 1479550"/>
              <a:gd name="T6" fmla="*/ 740569 w 1481138"/>
              <a:gd name="T7" fmla="*/ 739775 h 1479550"/>
              <a:gd name="T8" fmla="*/ 0 w 1481138"/>
              <a:gd name="T9" fmla="*/ 739774 h 1479550"/>
              <a:gd name="T10" fmla="*/ 0 w 1481138"/>
              <a:gd name="T11" fmla="*/ 739774 h 1479550"/>
              <a:gd name="T12" fmla="*/ 740569 w 1481138"/>
              <a:gd name="T13" fmla="*/ 0 h 1479550"/>
              <a:gd name="T14" fmla="*/ 1481138 w 1481138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8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8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142" name="弧形 44"/>
          <p:cNvSpPr>
            <a:spLocks/>
          </p:cNvSpPr>
          <p:nvPr/>
        </p:nvSpPr>
        <p:spPr bwMode="auto">
          <a:xfrm>
            <a:off x="4065589" y="2414588"/>
            <a:ext cx="1481137" cy="1479550"/>
          </a:xfrm>
          <a:custGeom>
            <a:avLst/>
            <a:gdLst>
              <a:gd name="T0" fmla="*/ 0 w 1481137"/>
              <a:gd name="T1" fmla="*/ 739774 h 1479550"/>
              <a:gd name="T2" fmla="*/ 740569 w 1481137"/>
              <a:gd name="T3" fmla="*/ 0 h 1479550"/>
              <a:gd name="T4" fmla="*/ 1481138 w 1481137"/>
              <a:gd name="T5" fmla="*/ 739775 h 1479550"/>
              <a:gd name="T6" fmla="*/ 740569 w 1481137"/>
              <a:gd name="T7" fmla="*/ 739775 h 1479550"/>
              <a:gd name="T8" fmla="*/ 0 w 1481137"/>
              <a:gd name="T9" fmla="*/ 739774 h 1479550"/>
              <a:gd name="T10" fmla="*/ 0 w 1481137"/>
              <a:gd name="T11" fmla="*/ 739774 h 1479550"/>
              <a:gd name="T12" fmla="*/ 740569 w 1481137"/>
              <a:gd name="T13" fmla="*/ 0 h 1479550"/>
              <a:gd name="T14" fmla="*/ 1481138 w 1481137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7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7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143" name="弧形 45"/>
          <p:cNvSpPr>
            <a:spLocks/>
          </p:cNvSpPr>
          <p:nvPr/>
        </p:nvSpPr>
        <p:spPr bwMode="auto">
          <a:xfrm>
            <a:off x="6634165" y="2414588"/>
            <a:ext cx="1481137" cy="1479550"/>
          </a:xfrm>
          <a:custGeom>
            <a:avLst/>
            <a:gdLst>
              <a:gd name="T0" fmla="*/ 0 w 1481137"/>
              <a:gd name="T1" fmla="*/ 739774 h 1479550"/>
              <a:gd name="T2" fmla="*/ 740569 w 1481137"/>
              <a:gd name="T3" fmla="*/ 0 h 1479550"/>
              <a:gd name="T4" fmla="*/ 1481138 w 1481137"/>
              <a:gd name="T5" fmla="*/ 739775 h 1479550"/>
              <a:gd name="T6" fmla="*/ 740569 w 1481137"/>
              <a:gd name="T7" fmla="*/ 739775 h 1479550"/>
              <a:gd name="T8" fmla="*/ 0 w 1481137"/>
              <a:gd name="T9" fmla="*/ 739774 h 1479550"/>
              <a:gd name="T10" fmla="*/ 0 w 1481137"/>
              <a:gd name="T11" fmla="*/ 739774 h 1479550"/>
              <a:gd name="T12" fmla="*/ 740569 w 1481137"/>
              <a:gd name="T13" fmla="*/ 0 h 1479550"/>
              <a:gd name="T14" fmla="*/ 1481138 w 1481137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81137" h="1479550" stroke="0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  <a:lnTo>
                  <a:pt x="740569" y="739775"/>
                </a:lnTo>
                <a:lnTo>
                  <a:pt x="0" y="739774"/>
                </a:lnTo>
                <a:close/>
              </a:path>
              <a:path w="1481137" h="1479550" fill="none">
                <a:moveTo>
                  <a:pt x="0" y="739774"/>
                </a:moveTo>
                <a:cubicBezTo>
                  <a:pt x="0" y="331208"/>
                  <a:pt x="331565" y="0"/>
                  <a:pt x="740569" y="0"/>
                </a:cubicBezTo>
                <a:cubicBezTo>
                  <a:pt x="1149574" y="0"/>
                  <a:pt x="1481138" y="331209"/>
                  <a:pt x="1481138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5144" name="弧形 46"/>
          <p:cNvSpPr>
            <a:spLocks/>
          </p:cNvSpPr>
          <p:nvPr/>
        </p:nvSpPr>
        <p:spPr bwMode="auto">
          <a:xfrm>
            <a:off x="9202738" y="2414588"/>
            <a:ext cx="1479551" cy="1479550"/>
          </a:xfrm>
          <a:custGeom>
            <a:avLst/>
            <a:gdLst>
              <a:gd name="T0" fmla="*/ 0 w 1479550"/>
              <a:gd name="T1" fmla="*/ 739774 h 1479550"/>
              <a:gd name="T2" fmla="*/ 739775 w 1479550"/>
              <a:gd name="T3" fmla="*/ 0 h 1479550"/>
              <a:gd name="T4" fmla="*/ 1479550 w 1479550"/>
              <a:gd name="T5" fmla="*/ 739775 h 1479550"/>
              <a:gd name="T6" fmla="*/ 739775 w 1479550"/>
              <a:gd name="T7" fmla="*/ 739775 h 1479550"/>
              <a:gd name="T8" fmla="*/ 0 w 1479550"/>
              <a:gd name="T9" fmla="*/ 739774 h 1479550"/>
              <a:gd name="T10" fmla="*/ 0 w 1479550"/>
              <a:gd name="T11" fmla="*/ 739774 h 1479550"/>
              <a:gd name="T12" fmla="*/ 739775 w 1479550"/>
              <a:gd name="T13" fmla="*/ 0 h 1479550"/>
              <a:gd name="T14" fmla="*/ 1479550 w 1479550"/>
              <a:gd name="T15" fmla="*/ 739775 h 14795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79550" h="1479550" stroke="0">
                <a:moveTo>
                  <a:pt x="0" y="739774"/>
                </a:moveTo>
                <a:cubicBezTo>
                  <a:pt x="0" y="331208"/>
                  <a:pt x="331209" y="0"/>
                  <a:pt x="739775" y="0"/>
                </a:cubicBezTo>
                <a:cubicBezTo>
                  <a:pt x="1148341" y="0"/>
                  <a:pt x="1479550" y="331209"/>
                  <a:pt x="1479550" y="739775"/>
                </a:cubicBezTo>
                <a:lnTo>
                  <a:pt x="739775" y="739775"/>
                </a:lnTo>
                <a:lnTo>
                  <a:pt x="0" y="739774"/>
                </a:lnTo>
                <a:close/>
              </a:path>
              <a:path w="1479550" h="1479550" fill="none">
                <a:moveTo>
                  <a:pt x="0" y="739774"/>
                </a:moveTo>
                <a:cubicBezTo>
                  <a:pt x="0" y="331208"/>
                  <a:pt x="331209" y="0"/>
                  <a:pt x="739775" y="0"/>
                </a:cubicBezTo>
                <a:cubicBezTo>
                  <a:pt x="1148341" y="0"/>
                  <a:pt x="1479550" y="331209"/>
                  <a:pt x="1479550" y="739775"/>
                </a:cubicBezTo>
              </a:path>
            </a:pathLst>
          </a:custGeom>
          <a:noFill/>
          <a:ln w="12700" cap="flat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cxnSp>
        <p:nvCxnSpPr>
          <p:cNvPr id="5145" name="直接连接符 47"/>
          <p:cNvCxnSpPr>
            <a:cxnSpLocks noChangeShapeType="1"/>
          </p:cNvCxnSpPr>
          <p:nvPr/>
        </p:nvCxnSpPr>
        <p:spPr bwMode="auto">
          <a:xfrm>
            <a:off x="10682288" y="3148013"/>
            <a:ext cx="1528763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6" name="直接连接符 48"/>
          <p:cNvCxnSpPr>
            <a:cxnSpLocks noChangeShapeType="1"/>
          </p:cNvCxnSpPr>
          <p:nvPr/>
        </p:nvCxnSpPr>
        <p:spPr bwMode="auto">
          <a:xfrm>
            <a:off x="2984501" y="3148013"/>
            <a:ext cx="1079500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7" name="直接连接符 49"/>
          <p:cNvCxnSpPr>
            <a:cxnSpLocks noChangeShapeType="1"/>
          </p:cNvCxnSpPr>
          <p:nvPr/>
        </p:nvCxnSpPr>
        <p:spPr bwMode="auto">
          <a:xfrm>
            <a:off x="5549901" y="3148013"/>
            <a:ext cx="1079500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5148" name="直接连接符 50"/>
          <p:cNvCxnSpPr>
            <a:cxnSpLocks noChangeShapeType="1"/>
          </p:cNvCxnSpPr>
          <p:nvPr/>
        </p:nvCxnSpPr>
        <p:spPr bwMode="auto">
          <a:xfrm>
            <a:off x="8116890" y="3148013"/>
            <a:ext cx="1081087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149" name="组合 73"/>
          <p:cNvGrpSpPr>
            <a:grpSpLocks/>
          </p:cNvGrpSpPr>
          <p:nvPr/>
        </p:nvGrpSpPr>
        <p:grpSpPr bwMode="auto">
          <a:xfrm>
            <a:off x="1619251" y="2524127"/>
            <a:ext cx="1249363" cy="1249363"/>
            <a:chOff x="0" y="0"/>
            <a:chExt cx="1248318" cy="1248318"/>
          </a:xfrm>
        </p:grpSpPr>
        <p:sp>
          <p:nvSpPr>
            <p:cNvPr id="5150" name="椭圆 55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51" name="文本框 60"/>
            <p:cNvSpPr txBox="1">
              <a:spLocks noChangeArrowheads="1"/>
            </p:cNvSpPr>
            <p:nvPr/>
          </p:nvSpPr>
          <p:spPr bwMode="auto">
            <a:xfrm>
              <a:off x="173569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1E6991"/>
                  </a:solidFill>
                  <a:effectLst/>
                  <a:uLnTx/>
                  <a:uFillTx/>
                  <a:latin typeface="华文细黑" pitchFamily="2" charset="-122"/>
                  <a:ea typeface="华文细黑" pitchFamily="2" charset="-122"/>
                  <a:cs typeface="+mn-cs"/>
                </a:rPr>
                <a:t>01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E6991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endParaRPr>
            </a:p>
          </p:txBody>
        </p:sp>
      </p:grpSp>
      <p:grpSp>
        <p:nvGrpSpPr>
          <p:cNvPr id="5152" name="组合 74"/>
          <p:cNvGrpSpPr>
            <a:grpSpLocks/>
          </p:cNvGrpSpPr>
          <p:nvPr/>
        </p:nvGrpSpPr>
        <p:grpSpPr bwMode="auto">
          <a:xfrm>
            <a:off x="4186239" y="2524127"/>
            <a:ext cx="1247775" cy="1249363"/>
            <a:chOff x="0" y="0"/>
            <a:chExt cx="1248318" cy="1248318"/>
          </a:xfrm>
        </p:grpSpPr>
        <p:sp>
          <p:nvSpPr>
            <p:cNvPr id="5153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54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1E6991"/>
                  </a:solidFill>
                  <a:effectLst/>
                  <a:uLnTx/>
                  <a:uFillTx/>
                  <a:latin typeface="华文细黑" pitchFamily="2" charset="-122"/>
                  <a:ea typeface="华文细黑" pitchFamily="2" charset="-122"/>
                  <a:cs typeface="+mn-cs"/>
                </a:rPr>
                <a:t>02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E6991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endParaRPr>
            </a:p>
          </p:txBody>
        </p:sp>
      </p:grpSp>
      <p:grpSp>
        <p:nvGrpSpPr>
          <p:cNvPr id="5155" name="组合 75"/>
          <p:cNvGrpSpPr>
            <a:grpSpLocks/>
          </p:cNvGrpSpPr>
          <p:nvPr/>
        </p:nvGrpSpPr>
        <p:grpSpPr bwMode="auto">
          <a:xfrm>
            <a:off x="6751637" y="2524127"/>
            <a:ext cx="1249363" cy="1249363"/>
            <a:chOff x="0" y="0"/>
            <a:chExt cx="1248318" cy="1248318"/>
          </a:xfrm>
        </p:grpSpPr>
        <p:sp>
          <p:nvSpPr>
            <p:cNvPr id="5156" name="椭圆 58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57" name="文本框 62"/>
            <p:cNvSpPr txBox="1">
              <a:spLocks noChangeArrowheads="1"/>
            </p:cNvSpPr>
            <p:nvPr/>
          </p:nvSpPr>
          <p:spPr bwMode="auto">
            <a:xfrm>
              <a:off x="165828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rgbClr val="1E6991"/>
                  </a:solidFill>
                  <a:effectLst/>
                  <a:uLnTx/>
                  <a:uFillTx/>
                  <a:latin typeface="华文细黑" pitchFamily="2" charset="-122"/>
                  <a:ea typeface="华文细黑" pitchFamily="2" charset="-122"/>
                  <a:cs typeface="+mn-cs"/>
                </a:rPr>
                <a:t>03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rgbClr val="1E6991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endParaRPr>
            </a:p>
          </p:txBody>
        </p:sp>
      </p:grpSp>
      <p:grpSp>
        <p:nvGrpSpPr>
          <p:cNvPr id="5158" name="组合 76"/>
          <p:cNvGrpSpPr>
            <a:grpSpLocks/>
          </p:cNvGrpSpPr>
          <p:nvPr/>
        </p:nvGrpSpPr>
        <p:grpSpPr bwMode="auto">
          <a:xfrm>
            <a:off x="9318626" y="2524127"/>
            <a:ext cx="1247775" cy="1249363"/>
            <a:chOff x="0" y="0"/>
            <a:chExt cx="1248318" cy="1248318"/>
          </a:xfrm>
        </p:grpSpPr>
        <p:sp>
          <p:nvSpPr>
            <p:cNvPr id="5159" name="椭圆 59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  <a:ea typeface="宋体" pitchFamily="2" charset="-122"/>
                <a:cs typeface="+mn-cs"/>
              </a:endParaRPr>
            </a:p>
          </p:txBody>
        </p:sp>
        <p:sp>
          <p:nvSpPr>
            <p:cNvPr id="5160" name="文本框 64"/>
            <p:cNvSpPr txBox="1">
              <a:spLocks noChangeArrowheads="1"/>
            </p:cNvSpPr>
            <p:nvPr/>
          </p:nvSpPr>
          <p:spPr bwMode="auto">
            <a:xfrm>
              <a:off x="161958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r>
                <a:rPr kumimoji="0" lang="en-US" sz="4800" b="0" i="0" u="none" strike="noStrike" kern="1200" cap="none" spc="0" normalizeH="0" baseline="0" noProof="0">
                  <a:ln>
                    <a:noFill/>
                  </a:ln>
                  <a:solidFill>
                    <a:srgbClr val="1E6991"/>
                  </a:solidFill>
                  <a:effectLst/>
                  <a:uLnTx/>
                  <a:uFillTx/>
                  <a:latin typeface="华文细黑" pitchFamily="2" charset="-122"/>
                  <a:ea typeface="华文细黑" pitchFamily="2" charset="-122"/>
                  <a:cs typeface="+mn-cs"/>
                </a:rPr>
                <a:t>04</a:t>
              </a:r>
              <a:endParaRPr kumimoji="0" lang="zh-CN" altLang="en-US" sz="4800" b="0" i="0" u="none" strike="noStrike" kern="1200" cap="none" spc="0" normalizeH="0" baseline="0" noProof="0">
                <a:ln>
                  <a:noFill/>
                </a:ln>
                <a:solidFill>
                  <a:srgbClr val="1E6991"/>
                </a:solidFill>
                <a:effectLst/>
                <a:uLnTx/>
                <a:uFillTx/>
                <a:latin typeface="华文细黑" pitchFamily="2" charset="-122"/>
                <a:ea typeface="华文细黑" pitchFamily="2" charset="-122"/>
                <a:cs typeface="+mn-cs"/>
              </a:endParaRPr>
            </a:p>
          </p:txBody>
        </p:sp>
      </p:grpSp>
      <p:grpSp>
        <p:nvGrpSpPr>
          <p:cNvPr id="5161" name="组合 80"/>
          <p:cNvGrpSpPr>
            <a:grpSpLocks/>
          </p:cNvGrpSpPr>
          <p:nvPr/>
        </p:nvGrpSpPr>
        <p:grpSpPr bwMode="auto">
          <a:xfrm>
            <a:off x="1344719" y="3844927"/>
            <a:ext cx="2262188" cy="584775"/>
            <a:chOff x="0" y="0"/>
            <a:chExt cx="2261776" cy="584976"/>
          </a:xfrm>
        </p:grpSpPr>
        <p:sp>
          <p:nvSpPr>
            <p:cNvPr id="5162" name="文本框 65"/>
            <p:cNvSpPr txBox="1">
              <a:spLocks noChangeArrowheads="1"/>
            </p:cNvSpPr>
            <p:nvPr/>
          </p:nvSpPr>
          <p:spPr bwMode="auto">
            <a:xfrm>
              <a:off x="0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本子撰写</a:t>
              </a:r>
            </a:p>
          </p:txBody>
        </p:sp>
        <p:sp>
          <p:nvSpPr>
            <p:cNvPr id="5163" name="矩形 69"/>
            <p:cNvSpPr>
              <a:spLocks noChangeArrowheads="1"/>
            </p:cNvSpPr>
            <p:nvPr/>
          </p:nvSpPr>
          <p:spPr bwMode="auto">
            <a:xfrm>
              <a:off x="9412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宋体" pitchFamily="2" charset="-122"/>
                <a:cs typeface="Arial" pitchFamily="34" charset="0"/>
              </a:endParaRPr>
            </a:p>
          </p:txBody>
        </p:sp>
      </p:grpSp>
      <p:grpSp>
        <p:nvGrpSpPr>
          <p:cNvPr id="5164" name="组合 81"/>
          <p:cNvGrpSpPr>
            <a:grpSpLocks/>
          </p:cNvGrpSpPr>
          <p:nvPr/>
        </p:nvGrpSpPr>
        <p:grpSpPr bwMode="auto">
          <a:xfrm>
            <a:off x="3908003" y="3844927"/>
            <a:ext cx="2262188" cy="584775"/>
            <a:chOff x="0" y="0"/>
            <a:chExt cx="2261776" cy="584976"/>
          </a:xfrm>
        </p:grpSpPr>
        <p:sp>
          <p:nvSpPr>
            <p:cNvPr id="5165" name="文本框 66"/>
            <p:cNvSpPr txBox="1">
              <a:spLocks noChangeArrowheads="1"/>
            </p:cNvSpPr>
            <p:nvPr/>
          </p:nvSpPr>
          <p:spPr bwMode="auto">
            <a:xfrm>
              <a:off x="0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涡旋识别</a:t>
              </a:r>
            </a:p>
          </p:txBody>
        </p:sp>
        <p:sp>
          <p:nvSpPr>
            <p:cNvPr id="5166" name="矩形 70"/>
            <p:cNvSpPr>
              <a:spLocks noChangeArrowheads="1"/>
            </p:cNvSpPr>
            <p:nvPr/>
          </p:nvSpPr>
          <p:spPr bwMode="auto">
            <a:xfrm>
              <a:off x="3893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宋体" pitchFamily="2" charset="-122"/>
                <a:cs typeface="Arial" pitchFamily="34" charset="0"/>
              </a:endParaRPr>
            </a:p>
          </p:txBody>
        </p:sp>
      </p:grpSp>
      <p:grpSp>
        <p:nvGrpSpPr>
          <p:cNvPr id="5167" name="组合 82"/>
          <p:cNvGrpSpPr>
            <a:grpSpLocks/>
          </p:cNvGrpSpPr>
          <p:nvPr/>
        </p:nvGrpSpPr>
        <p:grpSpPr bwMode="auto">
          <a:xfrm>
            <a:off x="6471287" y="3844927"/>
            <a:ext cx="2262187" cy="584775"/>
            <a:chOff x="0" y="0"/>
            <a:chExt cx="2261776" cy="584976"/>
          </a:xfrm>
        </p:grpSpPr>
        <p:sp>
          <p:nvSpPr>
            <p:cNvPr id="5168" name="文本框 67"/>
            <p:cNvSpPr txBox="1">
              <a:spLocks noChangeArrowheads="1"/>
            </p:cNvSpPr>
            <p:nvPr/>
          </p:nvSpPr>
          <p:spPr bwMode="auto">
            <a:xfrm>
              <a:off x="0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深度学习</a:t>
              </a:r>
            </a:p>
          </p:txBody>
        </p:sp>
        <p:sp>
          <p:nvSpPr>
            <p:cNvPr id="5169" name="矩形 71"/>
            <p:cNvSpPr>
              <a:spLocks noChangeArrowheads="1"/>
            </p:cNvSpPr>
            <p:nvPr/>
          </p:nvSpPr>
          <p:spPr bwMode="auto">
            <a:xfrm>
              <a:off x="7504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宋体" pitchFamily="2" charset="-122"/>
                <a:cs typeface="Arial" pitchFamily="34" charset="0"/>
              </a:endParaRPr>
            </a:p>
          </p:txBody>
        </p:sp>
      </p:grpSp>
      <p:grpSp>
        <p:nvGrpSpPr>
          <p:cNvPr id="5170" name="组合 83"/>
          <p:cNvGrpSpPr>
            <a:grpSpLocks/>
          </p:cNvGrpSpPr>
          <p:nvPr/>
        </p:nvGrpSpPr>
        <p:grpSpPr bwMode="auto">
          <a:xfrm>
            <a:off x="9034570" y="3844927"/>
            <a:ext cx="2262188" cy="584775"/>
            <a:chOff x="0" y="0"/>
            <a:chExt cx="2261777" cy="584976"/>
          </a:xfrm>
        </p:grpSpPr>
        <p:sp>
          <p:nvSpPr>
            <p:cNvPr id="5171" name="文本框 68"/>
            <p:cNvSpPr txBox="1">
              <a:spLocks noChangeArrowheads="1"/>
            </p:cNvSpPr>
            <p:nvPr/>
          </p:nvSpPr>
          <p:spPr bwMode="auto">
            <a:xfrm>
              <a:off x="1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其他及总结</a:t>
              </a:r>
            </a:p>
          </p:txBody>
        </p:sp>
        <p:sp>
          <p:nvSpPr>
            <p:cNvPr id="5172" name="矩形 72"/>
            <p:cNvSpPr>
              <a:spLocks noChangeArrowheads="1"/>
            </p:cNvSpPr>
            <p:nvPr/>
          </p:nvSpPr>
          <p:spPr bwMode="auto">
            <a:xfrm>
              <a:off x="0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 pitchFamily="34" charset="0"/>
                <a:ea typeface="宋体" pitchFamily="2" charset="-122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97191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30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300"/>
                                        <p:tgtEl>
                                          <p:spTgt spid="5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3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5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9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300"/>
                                        <p:tgtEl>
                                          <p:spTgt spid="5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300"/>
                                        <p:tgtEl>
                                          <p:spTgt spid="5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5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00" fill="hold"/>
                                        <p:tgtEl>
                                          <p:spTgt spid="5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300"/>
                                        <p:tgtEl>
                                          <p:spTgt spid="5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5" dur="300"/>
                                        <p:tgtEl>
                                          <p:spTgt spid="5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300"/>
                                        <p:tgtEl>
                                          <p:spTgt spid="5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21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300"/>
                                        <p:tgtEl>
                                          <p:spTgt spid="5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24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0" fill="hold"/>
                                        <p:tgtEl>
                                          <p:spTgt spid="5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0" fill="hold"/>
                                        <p:tgtEl>
                                          <p:spTgt spid="5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300"/>
                                        <p:tgtEl>
                                          <p:spTgt spid="5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300"/>
                                        <p:tgtEl>
                                          <p:spTgt spid="5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300"/>
                                        <p:tgtEl>
                                          <p:spTgt spid="5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5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300"/>
                                        <p:tgtEl>
                                          <p:spTgt spid="5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33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5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300"/>
                                        <p:tgtEl>
                                          <p:spTgt spid="51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9" dur="300"/>
                                        <p:tgtEl>
                                          <p:spTgt spid="5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600"/>
                            </p:stCondLst>
                            <p:childTnLst>
                              <p:par>
                                <p:cTn id="7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300"/>
                                        <p:tgtEl>
                                          <p:spTgt spid="5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 nodeType="afterGroup">
                            <p:stCondLst>
                              <p:cond delay="39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300"/>
                                        <p:tgtEl>
                                          <p:spTgt spid="5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4200"/>
                            </p:stCondLst>
                            <p:childTnLst>
                              <p:par>
                                <p:cTn id="7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300" fill="hold"/>
                                        <p:tgtEl>
                                          <p:spTgt spid="5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00" fill="hold"/>
                                        <p:tgtEl>
                                          <p:spTgt spid="5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300"/>
                                        <p:tgtEl>
                                          <p:spTgt spid="5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6" dur="300"/>
                                        <p:tgtEl>
                                          <p:spTgt spid="5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4500"/>
                            </p:stCondLst>
                            <p:childTnLst>
                              <p:par>
                                <p:cTn id="8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300"/>
                                        <p:tgtEl>
                                          <p:spTgt spid="5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41" grpId="0" animBg="1"/>
      <p:bldP spid="5142" grpId="0" animBg="1"/>
      <p:bldP spid="5143" grpId="0" animBg="1"/>
      <p:bldP spid="514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6" name="组合 79"/>
          <p:cNvGrpSpPr>
            <a:grpSpLocks/>
          </p:cNvGrpSpPr>
          <p:nvPr/>
        </p:nvGrpSpPr>
        <p:grpSpPr bwMode="auto">
          <a:xfrm>
            <a:off x="0" y="2066926"/>
            <a:ext cx="12192000" cy="2949575"/>
            <a:chOff x="0" y="0"/>
            <a:chExt cx="12192001" cy="2949678"/>
          </a:xfrm>
        </p:grpSpPr>
        <p:sp>
          <p:nvSpPr>
            <p:cNvPr id="6147" name="矩形 19"/>
            <p:cNvSpPr>
              <a:spLocks noChangeArrowheads="1"/>
            </p:cNvSpPr>
            <p:nvPr/>
          </p:nvSpPr>
          <p:spPr bwMode="auto">
            <a:xfrm>
              <a:off x="0" y="0"/>
              <a:ext cx="12192001" cy="2949678"/>
            </a:xfrm>
            <a:prstGeom prst="rect">
              <a:avLst/>
            </a:prstGeom>
            <a:blipFill dpi="0" rotWithShape="1">
              <a:blip r:embed="rId3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grpSp>
          <p:nvGrpSpPr>
            <p:cNvPr id="6148" name="组合 78"/>
            <p:cNvGrpSpPr>
              <a:grpSpLocks/>
            </p:cNvGrpSpPr>
            <p:nvPr/>
          </p:nvGrpSpPr>
          <p:grpSpPr bwMode="auto">
            <a:xfrm>
              <a:off x="0" y="0"/>
              <a:ext cx="12192000" cy="2949678"/>
              <a:chOff x="0" y="0"/>
              <a:chExt cx="12192000" cy="2949678"/>
            </a:xfrm>
          </p:grpSpPr>
          <p:sp>
            <p:nvSpPr>
              <p:cNvPr id="6149" name="矩形 21"/>
              <p:cNvSpPr>
                <a:spLocks noChangeArrowheads="1"/>
              </p:cNvSpPr>
              <p:nvPr/>
            </p:nvSpPr>
            <p:spPr bwMode="auto">
              <a:xfrm>
                <a:off x="0" y="0"/>
                <a:ext cx="12192001" cy="2949678"/>
              </a:xfrm>
              <a:prstGeom prst="rect">
                <a:avLst/>
              </a:prstGeom>
              <a:solidFill>
                <a:schemeClr val="bg1">
                  <a:alpha val="14999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cxnSp>
            <p:nvCxnSpPr>
              <p:cNvPr id="6150" name="直接连接符 30"/>
              <p:cNvCxnSpPr>
                <a:cxnSpLocks noChangeShapeType="1"/>
              </p:cNvCxnSpPr>
              <p:nvPr/>
            </p:nvCxnSpPr>
            <p:spPr bwMode="auto">
              <a:xfrm>
                <a:off x="0" y="0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6151" name="直接连接符 31"/>
              <p:cNvCxnSpPr>
                <a:cxnSpLocks noChangeShapeType="1"/>
              </p:cNvCxnSpPr>
              <p:nvPr/>
            </p:nvCxnSpPr>
            <p:spPr bwMode="auto">
              <a:xfrm>
                <a:off x="0" y="2949678"/>
                <a:ext cx="12192001" cy="0"/>
              </a:xfrm>
              <a:prstGeom prst="line">
                <a:avLst/>
              </a:prstGeom>
              <a:noFill/>
              <a:ln w="6350" cmpd="sng">
                <a:solidFill>
                  <a:schemeClr val="bg1">
                    <a:alpha val="50000"/>
                  </a:schemeClr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</p:grpSp>
      <p:grpSp>
        <p:nvGrpSpPr>
          <p:cNvPr id="6152" name="组合 40"/>
          <p:cNvGrpSpPr>
            <a:grpSpLocks/>
          </p:cNvGrpSpPr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6153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154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155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6156" name="图片 36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57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158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159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pic>
        <p:nvPicPr>
          <p:cNvPr id="6160" name="文本框 22"/>
          <p:cNvPicPr>
            <a:picLocks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61" name="文本框 23"/>
          <p:cNvPicPr>
            <a:picLocks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6162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6163" name="矩形 26"/>
          <p:cNvSpPr>
            <a:spLocks noChangeArrowheads="1"/>
          </p:cNvSpPr>
          <p:nvPr/>
        </p:nvSpPr>
        <p:spPr bwMode="auto">
          <a:xfrm>
            <a:off x="7361239" y="5214939"/>
            <a:ext cx="451008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eaLnBrk="1" hangingPunct="1"/>
            <a:endParaRPr lang="zh-CN" altLang="en-US" sz="1200" dirty="0">
              <a:solidFill>
                <a:srgbClr val="FFFFFF"/>
              </a:solidFill>
            </a:endParaRPr>
          </a:p>
        </p:txBody>
      </p:sp>
      <p:cxnSp>
        <p:nvCxnSpPr>
          <p:cNvPr id="6164" name="直接连接符 42"/>
          <p:cNvCxnSpPr>
            <a:cxnSpLocks noChangeShapeType="1"/>
          </p:cNvCxnSpPr>
          <p:nvPr/>
        </p:nvCxnSpPr>
        <p:spPr bwMode="auto">
          <a:xfrm>
            <a:off x="-84138" y="3148013"/>
            <a:ext cx="1584327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165" name="直接连接符 48"/>
          <p:cNvCxnSpPr>
            <a:cxnSpLocks noChangeShapeType="1"/>
          </p:cNvCxnSpPr>
          <p:nvPr/>
        </p:nvCxnSpPr>
        <p:spPr bwMode="auto">
          <a:xfrm>
            <a:off x="2984501" y="3148013"/>
            <a:ext cx="1079500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6166" name="组合 4"/>
          <p:cNvGrpSpPr>
            <a:grpSpLocks/>
          </p:cNvGrpSpPr>
          <p:nvPr/>
        </p:nvGrpSpPr>
        <p:grpSpPr bwMode="auto">
          <a:xfrm>
            <a:off x="1130189" y="2414588"/>
            <a:ext cx="2476712" cy="2014871"/>
            <a:chOff x="9412" y="0"/>
            <a:chExt cx="2476260" cy="2015017"/>
          </a:xfrm>
        </p:grpSpPr>
        <p:sp>
          <p:nvSpPr>
            <p:cNvPr id="6167" name="弧形 43"/>
            <p:cNvSpPr>
              <a:spLocks/>
            </p:cNvSpPr>
            <p:nvPr/>
          </p:nvSpPr>
          <p:spPr bwMode="auto">
            <a:xfrm>
              <a:off x="377756" y="0"/>
              <a:ext cx="1480868" cy="1481244"/>
            </a:xfrm>
            <a:custGeom>
              <a:avLst/>
              <a:gdLst>
                <a:gd name="T0" fmla="*/ 0 w 1480868"/>
                <a:gd name="T1" fmla="*/ 740621 h 1481244"/>
                <a:gd name="T2" fmla="*/ 740434 w 1480868"/>
                <a:gd name="T3" fmla="*/ 0 h 1481244"/>
                <a:gd name="T4" fmla="*/ 1480868 w 1480868"/>
                <a:gd name="T5" fmla="*/ 740622 h 1481244"/>
                <a:gd name="T6" fmla="*/ 740434 w 1480868"/>
                <a:gd name="T7" fmla="*/ 740622 h 1481244"/>
                <a:gd name="T8" fmla="*/ 0 w 1480868"/>
                <a:gd name="T9" fmla="*/ 740621 h 1481244"/>
                <a:gd name="T10" fmla="*/ 0 w 1480868"/>
                <a:gd name="T11" fmla="*/ 740621 h 1481244"/>
                <a:gd name="T12" fmla="*/ 740434 w 1480868"/>
                <a:gd name="T13" fmla="*/ 0 h 1481244"/>
                <a:gd name="T14" fmla="*/ 1480868 w 1480868"/>
                <a:gd name="T15" fmla="*/ 740622 h 148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0868" h="1481244" stroke="0">
                  <a:moveTo>
                    <a:pt x="0" y="740621"/>
                  </a:moveTo>
                  <a:cubicBezTo>
                    <a:pt x="0" y="331587"/>
                    <a:pt x="331504" y="0"/>
                    <a:pt x="740434" y="0"/>
                  </a:cubicBezTo>
                  <a:cubicBezTo>
                    <a:pt x="1149364" y="0"/>
                    <a:pt x="1480868" y="331588"/>
                    <a:pt x="1480868" y="740622"/>
                  </a:cubicBezTo>
                  <a:lnTo>
                    <a:pt x="740434" y="740622"/>
                  </a:lnTo>
                  <a:lnTo>
                    <a:pt x="0" y="740621"/>
                  </a:lnTo>
                  <a:close/>
                </a:path>
                <a:path w="1480868" h="1481244" fill="none">
                  <a:moveTo>
                    <a:pt x="0" y="740621"/>
                  </a:moveTo>
                  <a:cubicBezTo>
                    <a:pt x="0" y="331587"/>
                    <a:pt x="331504" y="0"/>
                    <a:pt x="740434" y="0"/>
                  </a:cubicBezTo>
                  <a:cubicBezTo>
                    <a:pt x="1149364" y="0"/>
                    <a:pt x="1480868" y="331588"/>
                    <a:pt x="1480868" y="740622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grpSp>
          <p:nvGrpSpPr>
            <p:cNvPr id="6168" name="组合 73"/>
            <p:cNvGrpSpPr>
              <a:grpSpLocks/>
            </p:cNvGrpSpPr>
            <p:nvPr/>
          </p:nvGrpSpPr>
          <p:grpSpPr bwMode="auto">
            <a:xfrm>
              <a:off x="498384" y="111133"/>
              <a:ext cx="1249136" cy="1247865"/>
              <a:chOff x="-307" y="499"/>
              <a:chExt cx="1249136" cy="1247865"/>
            </a:xfrm>
          </p:grpSpPr>
          <p:sp>
            <p:nvSpPr>
              <p:cNvPr id="6169" name="椭圆 55"/>
              <p:cNvSpPr>
                <a:spLocks noChangeArrowheads="1"/>
              </p:cNvSpPr>
              <p:nvPr/>
            </p:nvSpPr>
            <p:spPr bwMode="auto">
              <a:xfrm>
                <a:off x="-307" y="499"/>
                <a:ext cx="1249136" cy="1247865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70" name="文本框 60"/>
              <p:cNvSpPr txBox="1">
                <a:spLocks noChangeArrowheads="1"/>
              </p:cNvSpPr>
              <p:nvPr/>
            </p:nvSpPr>
            <p:spPr bwMode="auto">
              <a:xfrm>
                <a:off x="173570" y="207807"/>
                <a:ext cx="924400" cy="831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48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01</a:t>
                </a:r>
                <a:endParaRPr lang="zh-CN" alt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grpSp>
          <p:nvGrpSpPr>
            <p:cNvPr id="6171" name="组合 80"/>
            <p:cNvGrpSpPr>
              <a:grpSpLocks/>
            </p:cNvGrpSpPr>
            <p:nvPr/>
          </p:nvGrpSpPr>
          <p:grpSpPr bwMode="auto">
            <a:xfrm>
              <a:off x="9412" y="1430200"/>
              <a:ext cx="2476260" cy="584817"/>
              <a:chOff x="9412" y="0"/>
              <a:chExt cx="2476260" cy="584817"/>
            </a:xfrm>
          </p:grpSpPr>
          <p:sp>
            <p:nvSpPr>
              <p:cNvPr id="6172" name="文本框 65"/>
              <p:cNvSpPr txBox="1">
                <a:spLocks noChangeArrowheads="1"/>
              </p:cNvSpPr>
              <p:nvPr/>
            </p:nvSpPr>
            <p:spPr bwMode="auto">
              <a:xfrm>
                <a:off x="223896" y="0"/>
                <a:ext cx="2261776" cy="5848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lvl="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200" b="1" dirty="0">
                    <a:solidFill>
                      <a:prstClr val="white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本子撰写</a:t>
                </a:r>
              </a:p>
            </p:txBody>
          </p:sp>
          <p:sp>
            <p:nvSpPr>
              <p:cNvPr id="6173" name="矩形 69"/>
              <p:cNvSpPr>
                <a:spLocks noChangeArrowheads="1"/>
              </p:cNvSpPr>
              <p:nvPr/>
            </p:nvSpPr>
            <p:spPr bwMode="auto">
              <a:xfrm>
                <a:off x="9412" y="333720"/>
                <a:ext cx="2242954" cy="246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1" hangingPunct="1"/>
                <a:endParaRPr lang="zh-CN" altLang="en-US" sz="1000" dirty="0">
                  <a:solidFill>
                    <a:srgbClr val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grpSp>
        <p:nvGrpSpPr>
          <p:cNvPr id="6174" name="组合 1"/>
          <p:cNvGrpSpPr>
            <a:grpSpLocks/>
          </p:cNvGrpSpPr>
          <p:nvPr/>
        </p:nvGrpSpPr>
        <p:grpSpPr bwMode="auto">
          <a:xfrm>
            <a:off x="3690068" y="2414588"/>
            <a:ext cx="8520983" cy="2014871"/>
            <a:chOff x="3892" y="0"/>
            <a:chExt cx="8520354" cy="2015017"/>
          </a:xfrm>
        </p:grpSpPr>
        <p:sp>
          <p:nvSpPr>
            <p:cNvPr id="6175" name="弧形 44"/>
            <p:cNvSpPr>
              <a:spLocks/>
            </p:cNvSpPr>
            <p:nvPr/>
          </p:nvSpPr>
          <p:spPr bwMode="auto">
            <a:xfrm>
              <a:off x="379385" y="0"/>
              <a:ext cx="1481028" cy="1481244"/>
            </a:xfrm>
            <a:custGeom>
              <a:avLst/>
              <a:gdLst>
                <a:gd name="T0" fmla="*/ 0 w 1481028"/>
                <a:gd name="T1" fmla="*/ 740621 h 1481244"/>
                <a:gd name="T2" fmla="*/ 740514 w 1481028"/>
                <a:gd name="T3" fmla="*/ 0 h 1481244"/>
                <a:gd name="T4" fmla="*/ 1481028 w 1481028"/>
                <a:gd name="T5" fmla="*/ 740622 h 1481244"/>
                <a:gd name="T6" fmla="*/ 740514 w 1481028"/>
                <a:gd name="T7" fmla="*/ 740622 h 1481244"/>
                <a:gd name="T8" fmla="*/ 0 w 1481028"/>
                <a:gd name="T9" fmla="*/ 740621 h 1481244"/>
                <a:gd name="T10" fmla="*/ 0 w 1481028"/>
                <a:gd name="T11" fmla="*/ 740621 h 1481244"/>
                <a:gd name="T12" fmla="*/ 740514 w 1481028"/>
                <a:gd name="T13" fmla="*/ 0 h 1481244"/>
                <a:gd name="T14" fmla="*/ 1481028 w 1481028"/>
                <a:gd name="T15" fmla="*/ 740622 h 148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1028" h="1481244" stroke="0">
                  <a:moveTo>
                    <a:pt x="0" y="740621"/>
                  </a:moveTo>
                  <a:cubicBezTo>
                    <a:pt x="0" y="331587"/>
                    <a:pt x="331540" y="0"/>
                    <a:pt x="740514" y="0"/>
                  </a:cubicBezTo>
                  <a:cubicBezTo>
                    <a:pt x="1149488" y="0"/>
                    <a:pt x="1481028" y="331588"/>
                    <a:pt x="1481028" y="740622"/>
                  </a:cubicBezTo>
                  <a:lnTo>
                    <a:pt x="740514" y="740622"/>
                  </a:lnTo>
                  <a:lnTo>
                    <a:pt x="0" y="740621"/>
                  </a:lnTo>
                  <a:close/>
                </a:path>
                <a:path w="1481028" h="1481244" fill="none">
                  <a:moveTo>
                    <a:pt x="0" y="740621"/>
                  </a:moveTo>
                  <a:cubicBezTo>
                    <a:pt x="0" y="331587"/>
                    <a:pt x="331540" y="0"/>
                    <a:pt x="740514" y="0"/>
                  </a:cubicBezTo>
                  <a:cubicBezTo>
                    <a:pt x="1149488" y="0"/>
                    <a:pt x="1481028" y="331588"/>
                    <a:pt x="1481028" y="740622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176" name="弧形 45"/>
            <p:cNvSpPr>
              <a:spLocks/>
            </p:cNvSpPr>
            <p:nvPr/>
          </p:nvSpPr>
          <p:spPr bwMode="auto">
            <a:xfrm>
              <a:off x="2947770" y="0"/>
              <a:ext cx="1479441" cy="1481244"/>
            </a:xfrm>
            <a:custGeom>
              <a:avLst/>
              <a:gdLst>
                <a:gd name="T0" fmla="*/ 0 w 1479441"/>
                <a:gd name="T1" fmla="*/ 740621 h 1481244"/>
                <a:gd name="T2" fmla="*/ 739721 w 1479441"/>
                <a:gd name="T3" fmla="*/ 0 h 1481244"/>
                <a:gd name="T4" fmla="*/ 1479442 w 1479441"/>
                <a:gd name="T5" fmla="*/ 740622 h 1481244"/>
                <a:gd name="T6" fmla="*/ 739721 w 1479441"/>
                <a:gd name="T7" fmla="*/ 740622 h 1481244"/>
                <a:gd name="T8" fmla="*/ 0 w 1479441"/>
                <a:gd name="T9" fmla="*/ 740621 h 1481244"/>
                <a:gd name="T10" fmla="*/ 0 w 1479441"/>
                <a:gd name="T11" fmla="*/ 740621 h 1481244"/>
                <a:gd name="T12" fmla="*/ 739721 w 1479441"/>
                <a:gd name="T13" fmla="*/ 0 h 1481244"/>
                <a:gd name="T14" fmla="*/ 1479442 w 1479441"/>
                <a:gd name="T15" fmla="*/ 740622 h 148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441" h="1481244" stroke="0">
                  <a:moveTo>
                    <a:pt x="0" y="740621"/>
                  </a:moveTo>
                  <a:cubicBezTo>
                    <a:pt x="0" y="331587"/>
                    <a:pt x="331185" y="0"/>
                    <a:pt x="739721" y="0"/>
                  </a:cubicBezTo>
                  <a:cubicBezTo>
                    <a:pt x="1148257" y="0"/>
                    <a:pt x="1479442" y="331588"/>
                    <a:pt x="1479442" y="740622"/>
                  </a:cubicBezTo>
                  <a:lnTo>
                    <a:pt x="739721" y="740622"/>
                  </a:lnTo>
                  <a:lnTo>
                    <a:pt x="0" y="740621"/>
                  </a:lnTo>
                  <a:close/>
                </a:path>
                <a:path w="1479441" h="1481244" fill="none">
                  <a:moveTo>
                    <a:pt x="0" y="740621"/>
                  </a:moveTo>
                  <a:cubicBezTo>
                    <a:pt x="0" y="331587"/>
                    <a:pt x="331185" y="0"/>
                    <a:pt x="739721" y="0"/>
                  </a:cubicBezTo>
                  <a:cubicBezTo>
                    <a:pt x="1148257" y="0"/>
                    <a:pt x="1479442" y="331588"/>
                    <a:pt x="1479442" y="740622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6177" name="弧形 46"/>
            <p:cNvSpPr>
              <a:spLocks/>
            </p:cNvSpPr>
            <p:nvPr/>
          </p:nvSpPr>
          <p:spPr bwMode="auto">
            <a:xfrm>
              <a:off x="5514568" y="0"/>
              <a:ext cx="1481029" cy="1481244"/>
            </a:xfrm>
            <a:custGeom>
              <a:avLst/>
              <a:gdLst>
                <a:gd name="T0" fmla="*/ 0 w 1481029"/>
                <a:gd name="T1" fmla="*/ 740621 h 1481244"/>
                <a:gd name="T2" fmla="*/ 740515 w 1481029"/>
                <a:gd name="T3" fmla="*/ 0 h 1481244"/>
                <a:gd name="T4" fmla="*/ 1481030 w 1481029"/>
                <a:gd name="T5" fmla="*/ 740622 h 1481244"/>
                <a:gd name="T6" fmla="*/ 740515 w 1481029"/>
                <a:gd name="T7" fmla="*/ 740622 h 1481244"/>
                <a:gd name="T8" fmla="*/ 0 w 1481029"/>
                <a:gd name="T9" fmla="*/ 740621 h 1481244"/>
                <a:gd name="T10" fmla="*/ 0 w 1481029"/>
                <a:gd name="T11" fmla="*/ 740621 h 1481244"/>
                <a:gd name="T12" fmla="*/ 740515 w 1481029"/>
                <a:gd name="T13" fmla="*/ 0 h 1481244"/>
                <a:gd name="T14" fmla="*/ 1481030 w 1481029"/>
                <a:gd name="T15" fmla="*/ 740622 h 1481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1029" h="1481244" stroke="0">
                  <a:moveTo>
                    <a:pt x="0" y="740621"/>
                  </a:moveTo>
                  <a:cubicBezTo>
                    <a:pt x="0" y="331587"/>
                    <a:pt x="331540" y="0"/>
                    <a:pt x="740515" y="0"/>
                  </a:cubicBezTo>
                  <a:cubicBezTo>
                    <a:pt x="1149490" y="0"/>
                    <a:pt x="1481030" y="331588"/>
                    <a:pt x="1481030" y="740622"/>
                  </a:cubicBezTo>
                  <a:lnTo>
                    <a:pt x="740515" y="740622"/>
                  </a:lnTo>
                  <a:lnTo>
                    <a:pt x="0" y="740621"/>
                  </a:lnTo>
                  <a:close/>
                </a:path>
                <a:path w="1481029" h="1481244" fill="none">
                  <a:moveTo>
                    <a:pt x="0" y="740621"/>
                  </a:moveTo>
                  <a:cubicBezTo>
                    <a:pt x="0" y="331587"/>
                    <a:pt x="331540" y="0"/>
                    <a:pt x="740515" y="0"/>
                  </a:cubicBezTo>
                  <a:cubicBezTo>
                    <a:pt x="1149490" y="0"/>
                    <a:pt x="1481030" y="331588"/>
                    <a:pt x="1481030" y="740622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6178" name="直接连接符 47"/>
            <p:cNvCxnSpPr>
              <a:cxnSpLocks noChangeShapeType="1"/>
            </p:cNvCxnSpPr>
            <p:nvPr/>
          </p:nvCxnSpPr>
          <p:spPr bwMode="auto">
            <a:xfrm>
              <a:off x="6995597" y="733478"/>
              <a:ext cx="1528649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79" name="直接连接符 49"/>
            <p:cNvCxnSpPr>
              <a:cxnSpLocks noChangeShapeType="1"/>
            </p:cNvCxnSpPr>
            <p:nvPr/>
          </p:nvCxnSpPr>
          <p:spPr bwMode="auto">
            <a:xfrm>
              <a:off x="1862001" y="733478"/>
              <a:ext cx="1081007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180" name="直接连接符 50"/>
            <p:cNvCxnSpPr>
              <a:cxnSpLocks noChangeShapeType="1"/>
            </p:cNvCxnSpPr>
            <p:nvPr/>
          </p:nvCxnSpPr>
          <p:spPr bwMode="auto">
            <a:xfrm>
              <a:off x="4430386" y="733478"/>
              <a:ext cx="107942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6181" name="组合 74"/>
            <p:cNvGrpSpPr>
              <a:grpSpLocks/>
            </p:cNvGrpSpPr>
            <p:nvPr/>
          </p:nvGrpSpPr>
          <p:grpSpPr bwMode="auto">
            <a:xfrm>
              <a:off x="498438" y="111133"/>
              <a:ext cx="1249271" cy="1247865"/>
              <a:chOff x="-551" y="499"/>
              <a:chExt cx="1249271" cy="1247865"/>
            </a:xfrm>
          </p:grpSpPr>
          <p:sp>
            <p:nvSpPr>
              <p:cNvPr id="6182" name="椭圆 57"/>
              <p:cNvSpPr>
                <a:spLocks noChangeArrowheads="1"/>
              </p:cNvSpPr>
              <p:nvPr/>
            </p:nvSpPr>
            <p:spPr bwMode="auto">
              <a:xfrm>
                <a:off x="-551" y="499"/>
                <a:ext cx="1249271" cy="1247865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3" name="文本框 61"/>
              <p:cNvSpPr txBox="1">
                <a:spLocks noChangeArrowheads="1"/>
              </p:cNvSpPr>
              <p:nvPr/>
            </p:nvSpPr>
            <p:spPr bwMode="auto">
              <a:xfrm>
                <a:off x="169699" y="207807"/>
                <a:ext cx="924399" cy="831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48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02</a:t>
                </a:r>
                <a:endParaRPr lang="zh-CN" alt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grpSp>
          <p:nvGrpSpPr>
            <p:cNvPr id="6184" name="组合 75"/>
            <p:cNvGrpSpPr>
              <a:grpSpLocks/>
            </p:cNvGrpSpPr>
            <p:nvPr/>
          </p:nvGrpSpPr>
          <p:grpSpPr bwMode="auto">
            <a:xfrm>
              <a:off x="3065237" y="111133"/>
              <a:ext cx="1247683" cy="1247865"/>
              <a:chOff x="81" y="499"/>
              <a:chExt cx="1247683" cy="1247865"/>
            </a:xfrm>
          </p:grpSpPr>
          <p:sp>
            <p:nvSpPr>
              <p:cNvPr id="6185" name="椭圆 58"/>
              <p:cNvSpPr>
                <a:spLocks noChangeArrowheads="1"/>
              </p:cNvSpPr>
              <p:nvPr/>
            </p:nvSpPr>
            <p:spPr bwMode="auto">
              <a:xfrm>
                <a:off x="81" y="499"/>
                <a:ext cx="1247683" cy="1247865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6" name="文本框 62"/>
              <p:cNvSpPr txBox="1">
                <a:spLocks noChangeArrowheads="1"/>
              </p:cNvSpPr>
              <p:nvPr/>
            </p:nvSpPr>
            <p:spPr bwMode="auto">
              <a:xfrm>
                <a:off x="165828" y="207807"/>
                <a:ext cx="924399" cy="831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48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03</a:t>
                </a:r>
                <a:endParaRPr lang="zh-CN" alt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grpSp>
          <p:nvGrpSpPr>
            <p:cNvPr id="6187" name="组合 76"/>
            <p:cNvGrpSpPr>
              <a:grpSpLocks/>
            </p:cNvGrpSpPr>
            <p:nvPr/>
          </p:nvGrpSpPr>
          <p:grpSpPr bwMode="auto">
            <a:xfrm>
              <a:off x="5632034" y="111133"/>
              <a:ext cx="1247683" cy="1247865"/>
              <a:chOff x="712" y="499"/>
              <a:chExt cx="1247683" cy="1247865"/>
            </a:xfrm>
          </p:grpSpPr>
          <p:sp>
            <p:nvSpPr>
              <p:cNvPr id="6188" name="椭圆 59"/>
              <p:cNvSpPr>
                <a:spLocks noChangeArrowheads="1"/>
              </p:cNvSpPr>
              <p:nvPr/>
            </p:nvSpPr>
            <p:spPr bwMode="auto">
              <a:xfrm>
                <a:off x="712" y="499"/>
                <a:ext cx="1247683" cy="1247865"/>
              </a:xfrm>
              <a:prstGeom prst="ellipse">
                <a:avLst/>
              </a:prstGeom>
              <a:solidFill>
                <a:schemeClr val="bg1">
                  <a:alpha val="7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 eaLnBrk="1" hangingPunct="1"/>
                <a:endParaRPr lang="zh-CN" altLang="en-US">
                  <a:solidFill>
                    <a:srgbClr val="FFFFFF"/>
                  </a:solidFill>
                </a:endParaRPr>
              </a:p>
            </p:txBody>
          </p:sp>
          <p:sp>
            <p:nvSpPr>
              <p:cNvPr id="6189" name="文本框 64"/>
              <p:cNvSpPr txBox="1">
                <a:spLocks noChangeArrowheads="1"/>
              </p:cNvSpPr>
              <p:nvPr/>
            </p:nvSpPr>
            <p:spPr bwMode="auto">
              <a:xfrm>
                <a:off x="161959" y="207807"/>
                <a:ext cx="924399" cy="8310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algn="ctr" eaLnBrk="1" hangingPunct="1"/>
                <a:r>
                  <a:rPr lang="en-US" sz="4800">
                    <a:solidFill>
                      <a:srgbClr val="1E6991"/>
                    </a:solidFill>
                    <a:latin typeface="华文细黑" pitchFamily="2" charset="-122"/>
                    <a:ea typeface="华文细黑" pitchFamily="2" charset="-122"/>
                  </a:rPr>
                  <a:t>04</a:t>
                </a:r>
                <a:endParaRPr lang="zh-CN" alt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endParaRPr>
              </a:p>
            </p:txBody>
          </p:sp>
        </p:grpSp>
        <p:grpSp>
          <p:nvGrpSpPr>
            <p:cNvPr id="6190" name="组合 81"/>
            <p:cNvGrpSpPr>
              <a:grpSpLocks/>
            </p:cNvGrpSpPr>
            <p:nvPr/>
          </p:nvGrpSpPr>
          <p:grpSpPr bwMode="auto">
            <a:xfrm>
              <a:off x="3892" y="1430200"/>
              <a:ext cx="2472468" cy="584817"/>
              <a:chOff x="3892" y="0"/>
              <a:chExt cx="2472468" cy="584817"/>
            </a:xfrm>
          </p:grpSpPr>
          <p:sp>
            <p:nvSpPr>
              <p:cNvPr id="6191" name="文本框 66"/>
              <p:cNvSpPr txBox="1">
                <a:spLocks noChangeArrowheads="1"/>
              </p:cNvSpPr>
              <p:nvPr/>
            </p:nvSpPr>
            <p:spPr bwMode="auto">
              <a:xfrm>
                <a:off x="214584" y="0"/>
                <a:ext cx="2261776" cy="5848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lvl="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200" b="1" dirty="0">
                    <a:solidFill>
                      <a:prstClr val="white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涡旋识别</a:t>
                </a:r>
              </a:p>
            </p:txBody>
          </p:sp>
          <p:sp>
            <p:nvSpPr>
              <p:cNvPr id="6192" name="矩形 70"/>
              <p:cNvSpPr>
                <a:spLocks noChangeArrowheads="1"/>
              </p:cNvSpPr>
              <p:nvPr/>
            </p:nvSpPr>
            <p:spPr bwMode="auto">
              <a:xfrm>
                <a:off x="3892" y="333720"/>
                <a:ext cx="2242953" cy="246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1" hangingPunct="1"/>
                <a:endParaRPr lang="zh-CN" altLang="en-US" sz="1000" dirty="0">
                  <a:solidFill>
                    <a:srgbClr val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6193" name="组合 82"/>
            <p:cNvGrpSpPr>
              <a:grpSpLocks/>
            </p:cNvGrpSpPr>
            <p:nvPr/>
          </p:nvGrpSpPr>
          <p:grpSpPr bwMode="auto">
            <a:xfrm>
              <a:off x="2564241" y="1430200"/>
              <a:ext cx="2468859" cy="584817"/>
              <a:chOff x="7503" y="0"/>
              <a:chExt cx="2468859" cy="584817"/>
            </a:xfrm>
          </p:grpSpPr>
          <p:sp>
            <p:nvSpPr>
              <p:cNvPr id="6194" name="文本框 67"/>
              <p:cNvSpPr txBox="1">
                <a:spLocks noChangeArrowheads="1"/>
              </p:cNvSpPr>
              <p:nvPr/>
            </p:nvSpPr>
            <p:spPr bwMode="auto">
              <a:xfrm>
                <a:off x="214586" y="0"/>
                <a:ext cx="2261776" cy="5848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lvl="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200" b="1" dirty="0">
                    <a:solidFill>
                      <a:prstClr val="white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深度学习</a:t>
                </a:r>
              </a:p>
            </p:txBody>
          </p:sp>
          <p:sp>
            <p:nvSpPr>
              <p:cNvPr id="6195" name="矩形 71"/>
              <p:cNvSpPr>
                <a:spLocks noChangeArrowheads="1"/>
              </p:cNvSpPr>
              <p:nvPr/>
            </p:nvSpPr>
            <p:spPr bwMode="auto">
              <a:xfrm>
                <a:off x="7503" y="333720"/>
                <a:ext cx="2242953" cy="246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1" hangingPunct="1"/>
                <a:endParaRPr lang="zh-CN" altLang="en-US" sz="1000" dirty="0">
                  <a:solidFill>
                    <a:srgbClr val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  <p:grpSp>
          <p:nvGrpSpPr>
            <p:cNvPr id="6196" name="组合 83"/>
            <p:cNvGrpSpPr>
              <a:grpSpLocks/>
            </p:cNvGrpSpPr>
            <p:nvPr/>
          </p:nvGrpSpPr>
          <p:grpSpPr bwMode="auto">
            <a:xfrm>
              <a:off x="5124592" y="1430200"/>
              <a:ext cx="2476361" cy="584817"/>
              <a:chOff x="0" y="0"/>
              <a:chExt cx="2476361" cy="584817"/>
            </a:xfrm>
          </p:grpSpPr>
          <p:sp>
            <p:nvSpPr>
              <p:cNvPr id="6197" name="文本框 68"/>
              <p:cNvSpPr txBox="1">
                <a:spLocks noChangeArrowheads="1"/>
              </p:cNvSpPr>
              <p:nvPr/>
            </p:nvSpPr>
            <p:spPr bwMode="auto">
              <a:xfrm>
                <a:off x="214585" y="0"/>
                <a:ext cx="2261776" cy="58481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/>
                <a:lvl2pPr marL="742950" indent="-285750"/>
                <a:lvl3pPr/>
                <a:lvl4pPr/>
                <a:lvl5pPr/>
                <a:lvl6pPr/>
                <a:lvl7pPr/>
                <a:lvl8pPr/>
                <a:lvl9pPr/>
              </a:lstStyle>
              <a:p>
                <a:pPr lvl="0" eaLnBrk="1" fontAlgn="auto" hangingPunct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zh-CN" altLang="en-US" sz="3200" b="1" dirty="0">
                    <a:solidFill>
                      <a:prstClr val="white"/>
                    </a:solidFill>
                    <a:latin typeface="黑体" panose="02010609060101010101" pitchFamily="49" charset="-122"/>
                    <a:ea typeface="黑体" panose="02010609060101010101" pitchFamily="49" charset="-122"/>
                  </a:rPr>
                  <a:t>其他及总结</a:t>
                </a:r>
              </a:p>
            </p:txBody>
          </p:sp>
          <p:sp>
            <p:nvSpPr>
              <p:cNvPr id="6198" name="矩形 72"/>
              <p:cNvSpPr>
                <a:spLocks noChangeArrowheads="1"/>
              </p:cNvSpPr>
              <p:nvPr/>
            </p:nvSpPr>
            <p:spPr bwMode="auto">
              <a:xfrm>
                <a:off x="0" y="333720"/>
                <a:ext cx="2242954" cy="24623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/>
              <a:p>
                <a:pPr algn="ctr" eaLnBrk="1" hangingPunct="1"/>
                <a:endParaRPr lang="zh-CN" altLang="en-US" sz="1000" dirty="0">
                  <a:solidFill>
                    <a:srgbClr val="FFFFFF"/>
                  </a:solidFill>
                  <a:latin typeface="Arial" pitchFamily="34" charset="0"/>
                  <a:cs typeface="Arial" pitchFamily="34" charset="0"/>
                </a:endParaRPr>
              </a:p>
            </p:txBody>
          </p:sp>
        </p:grpSp>
      </p:grpSp>
      <p:cxnSp>
        <p:nvCxnSpPr>
          <p:cNvPr id="6199" name="直接连接符 108"/>
          <p:cNvCxnSpPr>
            <a:cxnSpLocks noChangeShapeType="1"/>
          </p:cNvCxnSpPr>
          <p:nvPr/>
        </p:nvCxnSpPr>
        <p:spPr bwMode="auto">
          <a:xfrm>
            <a:off x="-6351" y="3148013"/>
            <a:ext cx="5353051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6200" name="直接连接符 109"/>
          <p:cNvCxnSpPr>
            <a:cxnSpLocks noChangeShapeType="1"/>
          </p:cNvCxnSpPr>
          <p:nvPr/>
        </p:nvCxnSpPr>
        <p:spPr bwMode="auto">
          <a:xfrm>
            <a:off x="6818314" y="3148013"/>
            <a:ext cx="5354637" cy="0"/>
          </a:xfrm>
          <a:prstGeom prst="line">
            <a:avLst/>
          </a:prstGeom>
          <a:noFill/>
          <a:ln w="12700" cmpd="sng">
            <a:solidFill>
              <a:schemeClr val="bg1">
                <a:alpha val="7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300"/>
                                        <p:tgtEl>
                                          <p:spTgt spid="6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61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300"/>
                                        <p:tgtEl>
                                          <p:spTgt spid="61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300"/>
                                        <p:tgtEl>
                                          <p:spTgt spid="61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6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8.33333E-7 -2.59259E-6 L 0.31432 -2.59259E-6 " pathEditMode="relative" rAng="0" ptsTypes="AA">
                                      <p:cBhvr>
                                        <p:cTn id="16" dur="300" fill="hold"/>
                                        <p:tgtEl>
                                          <p:spTgt spid="616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571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8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300"/>
                                        <p:tgtEl>
                                          <p:spTgt spid="6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300"/>
                                        <p:tgtEl>
                                          <p:spTgt spid="6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266" name="组合 40"/>
          <p:cNvGrpSpPr>
            <a:grpSpLocks/>
          </p:cNvGrpSpPr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1126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6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1270" name="图片 36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27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7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1274" name="矩形 19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275" name="矩形 21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1276" name="文本框 22"/>
          <p:cNvPicPr>
            <a:picLocks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277" name="文本框 23"/>
          <p:cNvPicPr>
            <a:picLocks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127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279" name="矩形 26"/>
          <p:cNvSpPr>
            <a:spLocks noChangeArrowheads="1"/>
          </p:cNvSpPr>
          <p:nvPr/>
        </p:nvSpPr>
        <p:spPr bwMode="auto">
          <a:xfrm>
            <a:off x="7361239" y="5214939"/>
            <a:ext cx="4510087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 eaLnBrk="1" hangingPunct="1"/>
            <a:endParaRPr lang="zh-CN" altLang="en-US" sz="1200" dirty="0">
              <a:solidFill>
                <a:srgbClr val="FFFFFF"/>
              </a:solidFill>
            </a:endParaRPr>
          </a:p>
        </p:txBody>
      </p:sp>
      <p:cxnSp>
        <p:nvCxnSpPr>
          <p:cNvPr id="11280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1281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1282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11283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128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128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1286" name="组合 74"/>
          <p:cNvGrpSpPr>
            <a:grpSpLocks/>
          </p:cNvGrpSpPr>
          <p:nvPr/>
        </p:nvGrpSpPr>
        <p:grpSpPr bwMode="auto">
          <a:xfrm>
            <a:off x="5475290" y="2524127"/>
            <a:ext cx="1247775" cy="1249363"/>
            <a:chOff x="0" y="0"/>
            <a:chExt cx="1248318" cy="1248318"/>
          </a:xfrm>
        </p:grpSpPr>
        <p:sp>
          <p:nvSpPr>
            <p:cNvPr id="1128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128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02</a:t>
              </a:r>
              <a:endParaRPr lang="zh-CN" alt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grpSp>
        <p:nvGrpSpPr>
          <p:cNvPr id="11289" name="组合 4"/>
          <p:cNvGrpSpPr>
            <a:grpSpLocks/>
          </p:cNvGrpSpPr>
          <p:nvPr/>
        </p:nvGrpSpPr>
        <p:grpSpPr bwMode="auto">
          <a:xfrm>
            <a:off x="4980702" y="3844927"/>
            <a:ext cx="2508635" cy="584775"/>
            <a:chOff x="3891" y="0"/>
            <a:chExt cx="2509941" cy="584976"/>
          </a:xfrm>
        </p:grpSpPr>
        <p:sp>
          <p:nvSpPr>
            <p:cNvPr id="11290" name="文本框 66"/>
            <p:cNvSpPr txBox="1">
              <a:spLocks noChangeArrowheads="1"/>
            </p:cNvSpPr>
            <p:nvPr/>
          </p:nvSpPr>
          <p:spPr bwMode="auto">
            <a:xfrm>
              <a:off x="252056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涡旋识别</a:t>
              </a:r>
            </a:p>
          </p:txBody>
        </p:sp>
        <p:sp>
          <p:nvSpPr>
            <p:cNvPr id="11291" name="矩形 70"/>
            <p:cNvSpPr>
              <a:spLocks noChangeArrowheads="1"/>
            </p:cNvSpPr>
            <p:nvPr/>
          </p:nvSpPr>
          <p:spPr bwMode="auto">
            <a:xfrm>
              <a:off x="3891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/>
              <a:endParaRPr lang="zh-CN" altLang="en-US" sz="10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12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1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1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9">
            <a:extLst>
              <a:ext uri="{FF2B5EF4-FFF2-40B4-BE49-F238E27FC236}">
                <a16:creationId xmlns:a16="http://schemas.microsoft.com/office/drawing/2014/main" id="{FF27BF35-576A-48D6-93A5-016C50F118D2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EA1AC10E-FB86-42AA-8486-8E628C3389BF}"/>
              </a:ext>
            </a:extLst>
          </p:cNvPr>
          <p:cNvGrpSpPr/>
          <p:nvPr/>
        </p:nvGrpSpPr>
        <p:grpSpPr>
          <a:xfrm>
            <a:off x="633377" y="2098740"/>
            <a:ext cx="5181299" cy="4321110"/>
            <a:chOff x="2380903" y="2443163"/>
            <a:chExt cx="3559276" cy="3376166"/>
          </a:xfrm>
        </p:grpSpPr>
        <p:sp>
          <p:nvSpPr>
            <p:cNvPr id="82" name="圆角矩形 213">
              <a:extLst>
                <a:ext uri="{FF2B5EF4-FFF2-40B4-BE49-F238E27FC236}">
                  <a16:creationId xmlns:a16="http://schemas.microsoft.com/office/drawing/2014/main" id="{2B75ECC4-1BCD-41E9-9FE9-662F66888CE2}"/>
                </a:ext>
              </a:extLst>
            </p:cNvPr>
            <p:cNvSpPr/>
            <p:nvPr/>
          </p:nvSpPr>
          <p:spPr>
            <a:xfrm>
              <a:off x="2471738" y="2443163"/>
              <a:ext cx="3371850" cy="3376166"/>
            </a:xfrm>
            <a:prstGeom prst="roundRect">
              <a:avLst>
                <a:gd name="adj" fmla="val 6921"/>
              </a:avLst>
            </a:prstGeom>
            <a:noFill/>
            <a:ln w="38100" cap="flat" cmpd="sng" algn="ctr">
              <a:solidFill>
                <a:sysClr val="window" lastClr="FFFFFF">
                  <a:alpha val="6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A776E0BE-B2DA-4D25-8D56-D0EB240C6B56}"/>
                </a:ext>
              </a:extLst>
            </p:cNvPr>
            <p:cNvSpPr/>
            <p:nvPr/>
          </p:nvSpPr>
          <p:spPr>
            <a:xfrm>
              <a:off x="2380903" y="3349722"/>
              <a:ext cx="194073" cy="1557241"/>
            </a:xfrm>
            <a:prstGeom prst="rect">
              <a:avLst/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6" name="矩形 85">
              <a:extLst>
                <a:ext uri="{FF2B5EF4-FFF2-40B4-BE49-F238E27FC236}">
                  <a16:creationId xmlns:a16="http://schemas.microsoft.com/office/drawing/2014/main" id="{91D9E422-B525-4140-9589-4FDFB5A6D687}"/>
                </a:ext>
              </a:extLst>
            </p:cNvPr>
            <p:cNvSpPr/>
            <p:nvPr/>
          </p:nvSpPr>
          <p:spPr>
            <a:xfrm>
              <a:off x="5746106" y="3349722"/>
              <a:ext cx="194073" cy="1557241"/>
            </a:xfrm>
            <a:prstGeom prst="rect">
              <a:avLst/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87" name="组合 86">
            <a:extLst>
              <a:ext uri="{FF2B5EF4-FFF2-40B4-BE49-F238E27FC236}">
                <a16:creationId xmlns:a16="http://schemas.microsoft.com/office/drawing/2014/main" id="{D5BCD6B3-E5AD-4724-8E26-420A37EC5B5C}"/>
              </a:ext>
            </a:extLst>
          </p:cNvPr>
          <p:cNvGrpSpPr/>
          <p:nvPr/>
        </p:nvGrpSpPr>
        <p:grpSpPr>
          <a:xfrm>
            <a:off x="6011324" y="2250004"/>
            <a:ext cx="5094013" cy="4169845"/>
            <a:chOff x="2366879" y="2443163"/>
            <a:chExt cx="3670344" cy="3422199"/>
          </a:xfrm>
        </p:grpSpPr>
        <p:sp>
          <p:nvSpPr>
            <p:cNvPr id="88" name="圆角矩形 248">
              <a:extLst>
                <a:ext uri="{FF2B5EF4-FFF2-40B4-BE49-F238E27FC236}">
                  <a16:creationId xmlns:a16="http://schemas.microsoft.com/office/drawing/2014/main" id="{C313ADEC-E014-4B92-9409-609B16AEF86D}"/>
                </a:ext>
              </a:extLst>
            </p:cNvPr>
            <p:cNvSpPr/>
            <p:nvPr/>
          </p:nvSpPr>
          <p:spPr>
            <a:xfrm>
              <a:off x="2471738" y="2443163"/>
              <a:ext cx="3468441" cy="3422199"/>
            </a:xfrm>
            <a:prstGeom prst="roundRect">
              <a:avLst>
                <a:gd name="adj" fmla="val 6921"/>
              </a:avLst>
            </a:prstGeom>
            <a:noFill/>
            <a:ln w="38100" cap="flat" cmpd="sng" algn="ctr">
              <a:solidFill>
                <a:sysClr val="window" lastClr="FFFFFF">
                  <a:alpha val="60000"/>
                </a:sys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1" name="矩形 90">
              <a:extLst>
                <a:ext uri="{FF2B5EF4-FFF2-40B4-BE49-F238E27FC236}">
                  <a16:creationId xmlns:a16="http://schemas.microsoft.com/office/drawing/2014/main" id="{7ADD0AC2-0E1A-44D8-A6CA-B9896C9263A3}"/>
                </a:ext>
              </a:extLst>
            </p:cNvPr>
            <p:cNvSpPr/>
            <p:nvPr/>
          </p:nvSpPr>
          <p:spPr>
            <a:xfrm>
              <a:off x="2366879" y="3266105"/>
              <a:ext cx="202959" cy="1658327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92" name="矩形 91">
              <a:extLst>
                <a:ext uri="{FF2B5EF4-FFF2-40B4-BE49-F238E27FC236}">
                  <a16:creationId xmlns:a16="http://schemas.microsoft.com/office/drawing/2014/main" id="{2FE628B4-2AB2-4439-B851-97DA424D6069}"/>
                </a:ext>
              </a:extLst>
            </p:cNvPr>
            <p:cNvSpPr/>
            <p:nvPr/>
          </p:nvSpPr>
          <p:spPr>
            <a:xfrm>
              <a:off x="5818378" y="3266105"/>
              <a:ext cx="218845" cy="1658328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pic>
        <p:nvPicPr>
          <p:cNvPr id="94" name="图片 93">
            <a:extLst>
              <a:ext uri="{FF2B5EF4-FFF2-40B4-BE49-F238E27FC236}">
                <a16:creationId xmlns:a16="http://schemas.microsoft.com/office/drawing/2014/main" id="{564D337B-77C5-4618-91E8-32400127D2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2029" y="2341247"/>
            <a:ext cx="3568745" cy="3341808"/>
          </a:xfrm>
          <a:prstGeom prst="rect">
            <a:avLst/>
          </a:prstGeom>
        </p:spPr>
      </p:pic>
      <p:pic>
        <p:nvPicPr>
          <p:cNvPr id="95" name="图片 94">
            <a:extLst>
              <a:ext uri="{FF2B5EF4-FFF2-40B4-BE49-F238E27FC236}">
                <a16:creationId xmlns:a16="http://schemas.microsoft.com/office/drawing/2014/main" id="{18935469-57CE-4E3A-82EB-584DF7AC834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185" y="2521594"/>
            <a:ext cx="3609651" cy="3488681"/>
          </a:xfrm>
          <a:prstGeom prst="rect">
            <a:avLst/>
          </a:prstGeom>
        </p:spPr>
      </p:pic>
      <p:pic>
        <p:nvPicPr>
          <p:cNvPr id="96" name="图片 95">
            <a:extLst>
              <a:ext uri="{FF2B5EF4-FFF2-40B4-BE49-F238E27FC236}">
                <a16:creationId xmlns:a16="http://schemas.microsoft.com/office/drawing/2014/main" id="{3CEE72C0-4027-41B7-A333-0CB9961B406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4230" y="2654586"/>
            <a:ext cx="3765064" cy="3531443"/>
          </a:xfrm>
          <a:prstGeom prst="rect">
            <a:avLst/>
          </a:prstGeom>
        </p:spPr>
      </p:pic>
      <p:pic>
        <p:nvPicPr>
          <p:cNvPr id="97" name="图片 96">
            <a:extLst>
              <a:ext uri="{FF2B5EF4-FFF2-40B4-BE49-F238E27FC236}">
                <a16:creationId xmlns:a16="http://schemas.microsoft.com/office/drawing/2014/main" id="{FF7EAE46-285A-4BD3-8F62-4EB530D31C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8293" y="2773643"/>
            <a:ext cx="3625687" cy="3545378"/>
          </a:xfrm>
          <a:prstGeom prst="rect">
            <a:avLst/>
          </a:prstGeom>
        </p:spPr>
      </p:pic>
      <p:pic>
        <p:nvPicPr>
          <p:cNvPr id="99" name="图片 98">
            <a:extLst>
              <a:ext uri="{FF2B5EF4-FFF2-40B4-BE49-F238E27FC236}">
                <a16:creationId xmlns:a16="http://schemas.microsoft.com/office/drawing/2014/main" id="{31F543DA-8276-4B2E-8D51-B4422813877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7264" y="2306708"/>
            <a:ext cx="4529399" cy="3912671"/>
          </a:xfrm>
          <a:prstGeom prst="rect">
            <a:avLst/>
          </a:prstGeom>
        </p:spPr>
      </p:pic>
      <p:grpSp>
        <p:nvGrpSpPr>
          <p:cNvPr id="100" name="组合 99">
            <a:extLst>
              <a:ext uri="{FF2B5EF4-FFF2-40B4-BE49-F238E27FC236}">
                <a16:creationId xmlns:a16="http://schemas.microsoft.com/office/drawing/2014/main" id="{FF1C6AD7-24D4-45BB-8672-722E56697C3C}"/>
              </a:ext>
            </a:extLst>
          </p:cNvPr>
          <p:cNvGrpSpPr/>
          <p:nvPr/>
        </p:nvGrpSpPr>
        <p:grpSpPr>
          <a:xfrm>
            <a:off x="1003060" y="1066649"/>
            <a:ext cx="258235" cy="720000"/>
            <a:chOff x="1746010" y="2042009"/>
            <a:chExt cx="258235" cy="1335584"/>
          </a:xfrm>
        </p:grpSpPr>
        <p:sp>
          <p:nvSpPr>
            <p:cNvPr id="101" name="L 形 100">
              <a:extLst>
                <a:ext uri="{FF2B5EF4-FFF2-40B4-BE49-F238E27FC236}">
                  <a16:creationId xmlns:a16="http://schemas.microsoft.com/office/drawing/2014/main" id="{222CE380-E154-4E8C-9440-813BE8713BF4}"/>
                </a:ext>
              </a:extLst>
            </p:cNvPr>
            <p:cNvSpPr/>
            <p:nvPr/>
          </p:nvSpPr>
          <p:spPr>
            <a:xfrm>
              <a:off x="1746010" y="311935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2" name="L 形 101">
              <a:extLst>
                <a:ext uri="{FF2B5EF4-FFF2-40B4-BE49-F238E27FC236}">
                  <a16:creationId xmlns:a16="http://schemas.microsoft.com/office/drawing/2014/main" id="{2D11FA8E-F323-44A2-9B59-947ED11D7D48}"/>
                </a:ext>
              </a:extLst>
            </p:cNvPr>
            <p:cNvSpPr/>
            <p:nvPr/>
          </p:nvSpPr>
          <p:spPr>
            <a:xfrm flipV="1">
              <a:off x="1746010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E8E8C847-43BC-49BD-8A18-4A28A8089D82}"/>
              </a:ext>
            </a:extLst>
          </p:cNvPr>
          <p:cNvGrpSpPr/>
          <p:nvPr/>
        </p:nvGrpSpPr>
        <p:grpSpPr>
          <a:xfrm>
            <a:off x="10997381" y="1066649"/>
            <a:ext cx="258235" cy="720000"/>
            <a:chOff x="10187756" y="2042009"/>
            <a:chExt cx="258235" cy="1335582"/>
          </a:xfrm>
        </p:grpSpPr>
        <p:sp>
          <p:nvSpPr>
            <p:cNvPr id="104" name="L 形 103">
              <a:extLst>
                <a:ext uri="{FF2B5EF4-FFF2-40B4-BE49-F238E27FC236}">
                  <a16:creationId xmlns:a16="http://schemas.microsoft.com/office/drawing/2014/main" id="{384D50B6-3FA4-4B16-A8B0-D899D0680455}"/>
                </a:ext>
              </a:extLst>
            </p:cNvPr>
            <p:cNvSpPr/>
            <p:nvPr/>
          </p:nvSpPr>
          <p:spPr>
            <a:xfrm flipH="1">
              <a:off x="10187756" y="3119357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5" name="L 形 104">
              <a:extLst>
                <a:ext uri="{FF2B5EF4-FFF2-40B4-BE49-F238E27FC236}">
                  <a16:creationId xmlns:a16="http://schemas.microsoft.com/office/drawing/2014/main" id="{7273A763-BA86-4908-AF41-465B754EA19E}"/>
                </a:ext>
              </a:extLst>
            </p:cNvPr>
            <p:cNvSpPr/>
            <p:nvPr/>
          </p:nvSpPr>
          <p:spPr>
            <a:xfrm flipH="1" flipV="1">
              <a:off x="10187756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106" name="文本框 105">
            <a:extLst>
              <a:ext uri="{FF2B5EF4-FFF2-40B4-BE49-F238E27FC236}">
                <a16:creationId xmlns:a16="http://schemas.microsoft.com/office/drawing/2014/main" id="{D08BBBB5-6799-4AE3-8AAC-252E3D1EB599}"/>
              </a:ext>
            </a:extLst>
          </p:cNvPr>
          <p:cNvSpPr txBox="1"/>
          <p:nvPr/>
        </p:nvSpPr>
        <p:spPr>
          <a:xfrm>
            <a:off x="1695675" y="1073975"/>
            <a:ext cx="93506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0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制作</a:t>
            </a:r>
            <a:r>
              <a:rPr lang="en-US" altLang="zh-CN" sz="20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HYCOM</a:t>
            </a:r>
            <a:r>
              <a:rPr lang="zh-CN" altLang="en-US" sz="20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海洋数据下载爬虫程序，实现全自动任意参数、范围、时间的数据下载</a:t>
            </a:r>
            <a:endParaRPr lang="zh-CN" altLang="en-US" sz="20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07" name="文本框 106">
            <a:extLst>
              <a:ext uri="{FF2B5EF4-FFF2-40B4-BE49-F238E27FC236}">
                <a16:creationId xmlns:a16="http://schemas.microsoft.com/office/drawing/2014/main" id="{7BBF7B51-E59E-4B97-8C37-14EDCF233089}"/>
              </a:ext>
            </a:extLst>
          </p:cNvPr>
          <p:cNvSpPr txBox="1"/>
          <p:nvPr/>
        </p:nvSpPr>
        <p:spPr>
          <a:xfrm>
            <a:off x="2036038" y="1439253"/>
            <a:ext cx="7871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zh-CN" sz="1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HYCOM</a:t>
            </a:r>
            <a:r>
              <a:rPr lang="zh-CN" altLang="en-US" sz="1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数据高精度，但下载过程繁琐，需要指定大量参数等步骤</a:t>
            </a:r>
          </a:p>
        </p:txBody>
      </p:sp>
      <p:sp>
        <p:nvSpPr>
          <p:cNvPr id="109" name="任意多边形 9">
            <a:extLst>
              <a:ext uri="{FF2B5EF4-FFF2-40B4-BE49-F238E27FC236}">
                <a16:creationId xmlns:a16="http://schemas.microsoft.com/office/drawing/2014/main" id="{116DA94A-64F9-4CCF-A496-D98B09C28628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10" name="直接连接符 11">
            <a:extLst>
              <a:ext uri="{FF2B5EF4-FFF2-40B4-BE49-F238E27FC236}">
                <a16:creationId xmlns:a16="http://schemas.microsoft.com/office/drawing/2014/main" id="{4CC455A5-AFE1-405F-9872-A0FDA8DB531E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1" name="文本框 12">
            <a:extLst>
              <a:ext uri="{FF2B5EF4-FFF2-40B4-BE49-F238E27FC236}">
                <a16:creationId xmlns:a16="http://schemas.microsoft.com/office/drawing/2014/main" id="{C47A714D-7ED6-4C74-8FBD-301D633D94F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12" name="直接连接符 14">
            <a:extLst>
              <a:ext uri="{FF2B5EF4-FFF2-40B4-BE49-F238E27FC236}">
                <a16:creationId xmlns:a16="http://schemas.microsoft.com/office/drawing/2014/main" id="{B158F287-243E-4069-A7D7-1C8E60CFCB3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" name="矩形 2">
            <a:extLst>
              <a:ext uri="{FF2B5EF4-FFF2-40B4-BE49-F238E27FC236}">
                <a16:creationId xmlns:a16="http://schemas.microsoft.com/office/drawing/2014/main" id="{8F42DAE6-1930-4B1C-A75A-C78B99F15D8A}"/>
              </a:ext>
            </a:extLst>
          </p:cNvPr>
          <p:cNvSpPr/>
          <p:nvPr/>
        </p:nvSpPr>
        <p:spPr>
          <a:xfrm>
            <a:off x="1113771" y="289554"/>
            <a:ext cx="69862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涡旋识别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——HYCOM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数据下载爬虫程序</a:t>
            </a:r>
          </a:p>
        </p:txBody>
      </p:sp>
    </p:spTree>
    <p:extLst>
      <p:ext uri="{BB962C8B-B14F-4D97-AF65-F5344CB8AC3E}">
        <p14:creationId xmlns:p14="http://schemas.microsoft.com/office/powerpoint/2010/main" val="2752516617"/>
      </p:ext>
    </p:extLst>
  </p:cSld>
  <p:clrMapOvr>
    <a:masterClrMapping/>
  </p:clrMapOvr>
  <p:transition spd="med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3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3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3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3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35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0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32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3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6" grpId="0"/>
          <p:bldP spid="10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3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350" fill="hold"/>
                                            <p:tgtEl>
                                              <p:spTgt spid="10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3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3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35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350"/>
                                            <p:tgtEl>
                                              <p:spTgt spid="1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7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35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1050"/>
                                </p:stCondLst>
                                <p:childTnLst>
                                  <p:par>
                                    <p:cTn id="22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24" dur="3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26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850"/>
                                </p:stCondLst>
                                <p:childTnLst>
                                  <p:par>
                                    <p:cTn id="30" presetID="16" presetClass="entr" presetSubtype="4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Horizontal)">
                                          <p:cBhvr>
                                            <p:cTn id="32" dur="3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" fill="hold">
                                <p:stCondLst>
                                  <p:cond delay="2150"/>
                                </p:stCondLst>
                                <p:childTnLst>
                                  <p:par>
                                    <p:cTn id="3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3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3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3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750"/>
                                </p:stCondLst>
                                <p:childTnLst>
                                  <p:par>
                                    <p:cTn id="44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300" fill="hold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9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3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6" grpId="0"/>
          <p:bldP spid="107" grpId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95003"/>
            <a:ext cx="12192000" cy="6953003"/>
          </a:xfrm>
          <a:prstGeom prst="rect">
            <a:avLst/>
          </a:prstGeom>
        </p:spPr>
      </p:pic>
      <p:sp>
        <p:nvSpPr>
          <p:cNvPr id="6" name="任意多边形 9">
            <a:extLst>
              <a:ext uri="{FF2B5EF4-FFF2-40B4-BE49-F238E27FC236}">
                <a16:creationId xmlns:a16="http://schemas.microsoft.com/office/drawing/2014/main" id="{854210F0-E5A3-4C5C-B567-48B4A188C881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任意多边形 9">
            <a:extLst>
              <a:ext uri="{FF2B5EF4-FFF2-40B4-BE49-F238E27FC236}">
                <a16:creationId xmlns:a16="http://schemas.microsoft.com/office/drawing/2014/main" id="{E9F505CE-4DB4-412A-BD7B-DFE1629D138E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CBC579F-2E51-4092-922B-9F7E3D9A629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EF7A9D5-5305-4285-B67C-273B1273E6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0" name="直接连接符 14">
            <a:extLst>
              <a:ext uri="{FF2B5EF4-FFF2-40B4-BE49-F238E27FC236}">
                <a16:creationId xmlns:a16="http://schemas.microsoft.com/office/drawing/2014/main" id="{F0A2C11A-9154-4767-B6B9-F5B6564E6DE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31C447D1-1333-4F36-8214-F59123FD565A}"/>
              </a:ext>
            </a:extLst>
          </p:cNvPr>
          <p:cNvSpPr/>
          <p:nvPr/>
        </p:nvSpPr>
        <p:spPr>
          <a:xfrm>
            <a:off x="1113771" y="289554"/>
            <a:ext cx="801854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2016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年的南海实验验证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----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新涡旋识别方法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957264" y="1163883"/>
            <a:ext cx="4482589" cy="83099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Ocean</a:t>
            </a:r>
            <a:r>
              <a:rPr lang="zh-CN" altLang="en-US" sz="24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组南海实验识别涡旋情况</a:t>
            </a:r>
            <a:endParaRPr lang="en-US" altLang="zh-CN" sz="24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  <a:p>
            <a:pPr algn="ctr"/>
            <a:r>
              <a:rPr lang="en-US" altLang="zh-CN" sz="24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20160702——20160716</a:t>
            </a:r>
            <a:endParaRPr lang="zh-CN" altLang="en-US" sz="24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6477817" y="1163285"/>
            <a:ext cx="4482589" cy="83099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新涡旋识别方法识别涡旋情况</a:t>
            </a:r>
            <a:r>
              <a:rPr lang="en-US" altLang="zh-CN" sz="24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 20160702——20160716</a:t>
            </a:r>
            <a:endParaRPr lang="zh-CN" altLang="en-US" sz="24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680043" y="6026120"/>
            <a:ext cx="980339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rebuchet MS" panose="020B0603020202020204" pitchFamily="34" charset="0"/>
              </a:rPr>
              <a:t>1</a:t>
            </a:r>
            <a:r>
              <a:rPr lang="zh-CN" alt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rebuchet MS" panose="020B0603020202020204" pitchFamily="34" charset="0"/>
              </a:rPr>
              <a:t>、都检测到了南海实验涡旋，并展示了观察期间的生命周期情况</a:t>
            </a:r>
            <a:endParaRPr lang="en-US" altLang="zh-CN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Trebuchet MS" panose="020B0603020202020204" pitchFamily="34" charset="0"/>
            </a:endParaRPr>
          </a:p>
          <a:p>
            <a:r>
              <a:rPr lang="en-US" altLang="zh-CN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rebuchet MS" panose="020B0603020202020204" pitchFamily="34" charset="0"/>
              </a:rPr>
              <a:t>2</a:t>
            </a:r>
            <a:r>
              <a:rPr lang="zh-CN" altLang="en-US" sz="2400" b="1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  <a:latin typeface="Trebuchet MS" panose="020B0603020202020204" pitchFamily="34" charset="0"/>
              </a:rPr>
              <a:t>、新涡旋识别方法检测的涡旋半径变化更加平稳</a:t>
            </a:r>
            <a:endParaRPr lang="zh-CN" altLang="en-US" sz="2400" b="1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50" y="2092815"/>
            <a:ext cx="4943476" cy="3976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613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86" name="组合 40"/>
          <p:cNvGrpSpPr>
            <a:grpSpLocks/>
          </p:cNvGrpSpPr>
          <p:nvPr/>
        </p:nvGrpSpPr>
        <p:grpSpPr bwMode="auto">
          <a:xfrm>
            <a:off x="-136524" y="474663"/>
            <a:ext cx="12411075" cy="5784850"/>
            <a:chOff x="0" y="0"/>
            <a:chExt cx="12410868" cy="5784745"/>
          </a:xfrm>
        </p:grpSpPr>
        <p:sp>
          <p:nvSpPr>
            <p:cNvPr id="16387" name="等腰三角形 33"/>
            <p:cNvSpPr>
              <a:spLocks noChangeArrowheads="1"/>
            </p:cNvSpPr>
            <p:nvPr/>
          </p:nvSpPr>
          <p:spPr bwMode="auto">
            <a:xfrm rot="1831200">
              <a:off x="11606019" y="731824"/>
              <a:ext cx="804849" cy="274633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388" name="等腰三角形 34"/>
            <p:cNvSpPr>
              <a:spLocks noChangeArrowheads="1"/>
            </p:cNvSpPr>
            <p:nvPr/>
          </p:nvSpPr>
          <p:spPr bwMode="auto">
            <a:xfrm rot="18237801">
              <a:off x="10656709" y="3382899"/>
              <a:ext cx="306381" cy="163510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389" name="等腰三角形 35"/>
            <p:cNvSpPr>
              <a:spLocks noChangeArrowheads="1"/>
            </p:cNvSpPr>
            <p:nvPr/>
          </p:nvSpPr>
          <p:spPr bwMode="auto">
            <a:xfrm rot="19833911">
              <a:off x="10036008" y="1762093"/>
              <a:ext cx="246059" cy="196846"/>
            </a:xfrm>
            <a:prstGeom prst="triangle">
              <a:avLst>
                <a:gd name="adj" fmla="val 89630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pic>
          <p:nvPicPr>
            <p:cNvPr id="16390" name="图片 36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12380" y="51278"/>
              <a:ext cx="835224" cy="51820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6391" name="等腰三角形 37"/>
            <p:cNvSpPr>
              <a:spLocks noChangeArrowheads="1"/>
            </p:cNvSpPr>
            <p:nvPr/>
          </p:nvSpPr>
          <p:spPr bwMode="auto">
            <a:xfrm rot="18848016">
              <a:off x="268282" y="5257703"/>
              <a:ext cx="785799" cy="268284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392" name="等腰三角形 38"/>
            <p:cNvSpPr>
              <a:spLocks noChangeArrowheads="1"/>
            </p:cNvSpPr>
            <p:nvPr/>
          </p:nvSpPr>
          <p:spPr bwMode="auto">
            <a:xfrm rot="10359249">
              <a:off x="2101815" y="2806649"/>
              <a:ext cx="339719" cy="446079"/>
            </a:xfrm>
            <a:prstGeom prst="triangle">
              <a:avLst>
                <a:gd name="adj" fmla="val 83981"/>
              </a:avLst>
            </a:prstGeom>
            <a:solidFill>
              <a:schemeClr val="bg1">
                <a:alpha val="3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393" name="等腰三角形 39"/>
            <p:cNvSpPr>
              <a:spLocks noChangeArrowheads="1"/>
            </p:cNvSpPr>
            <p:nvPr/>
          </p:nvSpPr>
          <p:spPr bwMode="auto">
            <a:xfrm rot="1831200">
              <a:off x="0" y="0"/>
              <a:ext cx="584190" cy="200021"/>
            </a:xfrm>
            <a:prstGeom prst="triangle">
              <a:avLst>
                <a:gd name="adj" fmla="val 65787"/>
              </a:avLst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16394" name="矩形 19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blipFill dpi="0" rotWithShape="1"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6395" name="矩形 21"/>
          <p:cNvSpPr>
            <a:spLocks noChangeArrowheads="1"/>
          </p:cNvSpPr>
          <p:nvPr/>
        </p:nvSpPr>
        <p:spPr bwMode="auto">
          <a:xfrm>
            <a:off x="0" y="2066926"/>
            <a:ext cx="12192000" cy="2949575"/>
          </a:xfrm>
          <a:prstGeom prst="rect">
            <a:avLst/>
          </a:prstGeom>
          <a:solidFill>
            <a:schemeClr val="bg1">
              <a:alpha val="14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pic>
        <p:nvPicPr>
          <p:cNvPr id="16396" name="文本框 22"/>
          <p:cNvPicPr>
            <a:picLocks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164" y="622300"/>
            <a:ext cx="1779587" cy="107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7" name="文本框 23"/>
          <p:cNvPicPr>
            <a:picLocks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55590" y="1481140"/>
            <a:ext cx="1792287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mpd="sng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398" name="直接连接符 25"/>
          <p:cNvCxnSpPr>
            <a:cxnSpLocks noChangeShapeType="1"/>
          </p:cNvCxnSpPr>
          <p:nvPr/>
        </p:nvCxnSpPr>
        <p:spPr bwMode="auto">
          <a:xfrm>
            <a:off x="407988" y="1485900"/>
            <a:ext cx="14732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400" name="直接连接符 30"/>
          <p:cNvCxnSpPr>
            <a:cxnSpLocks noChangeShapeType="1"/>
          </p:cNvCxnSpPr>
          <p:nvPr/>
        </p:nvCxnSpPr>
        <p:spPr bwMode="auto">
          <a:xfrm>
            <a:off x="0" y="2066925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401" name="直接连接符 31"/>
          <p:cNvCxnSpPr>
            <a:cxnSpLocks noChangeShapeType="1"/>
          </p:cNvCxnSpPr>
          <p:nvPr/>
        </p:nvCxnSpPr>
        <p:spPr bwMode="auto">
          <a:xfrm>
            <a:off x="0" y="5016500"/>
            <a:ext cx="12192000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16402" name="组合 5"/>
          <p:cNvGrpSpPr>
            <a:grpSpLocks/>
          </p:cNvGrpSpPr>
          <p:nvPr/>
        </p:nvGrpSpPr>
        <p:grpSpPr bwMode="auto">
          <a:xfrm>
            <a:off x="0" y="2414588"/>
            <a:ext cx="12192000" cy="1479550"/>
            <a:chOff x="0" y="0"/>
            <a:chExt cx="12192000" cy="1480457"/>
          </a:xfrm>
        </p:grpSpPr>
        <p:sp>
          <p:nvSpPr>
            <p:cNvPr id="16403" name="弧形 44"/>
            <p:cNvSpPr>
              <a:spLocks/>
            </p:cNvSpPr>
            <p:nvPr/>
          </p:nvSpPr>
          <p:spPr bwMode="auto">
            <a:xfrm>
              <a:off x="5356225" y="0"/>
              <a:ext cx="1479550" cy="1480457"/>
            </a:xfrm>
            <a:custGeom>
              <a:avLst/>
              <a:gdLst>
                <a:gd name="T0" fmla="*/ 0 w 1479550"/>
                <a:gd name="T1" fmla="*/ 740228 h 1480457"/>
                <a:gd name="T2" fmla="*/ 739775 w 1479550"/>
                <a:gd name="T3" fmla="*/ 0 h 1480457"/>
                <a:gd name="T4" fmla="*/ 1479550 w 1479550"/>
                <a:gd name="T5" fmla="*/ 740229 h 1480457"/>
                <a:gd name="T6" fmla="*/ 739775 w 1479550"/>
                <a:gd name="T7" fmla="*/ 740229 h 1480457"/>
                <a:gd name="T8" fmla="*/ 0 w 1479550"/>
                <a:gd name="T9" fmla="*/ 740228 h 1480457"/>
                <a:gd name="T10" fmla="*/ 0 w 1479550"/>
                <a:gd name="T11" fmla="*/ 740228 h 1480457"/>
                <a:gd name="T12" fmla="*/ 739775 w 1479550"/>
                <a:gd name="T13" fmla="*/ 0 h 1480457"/>
                <a:gd name="T14" fmla="*/ 1479550 w 1479550"/>
                <a:gd name="T15" fmla="*/ 740229 h 1480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79550" h="1480457" stroke="0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  <a:lnTo>
                    <a:pt x="739775" y="740229"/>
                  </a:lnTo>
                  <a:lnTo>
                    <a:pt x="0" y="740228"/>
                  </a:lnTo>
                  <a:close/>
                </a:path>
                <a:path w="1479550" h="1480457" fill="none">
                  <a:moveTo>
                    <a:pt x="0" y="740228"/>
                  </a:moveTo>
                  <a:cubicBezTo>
                    <a:pt x="0" y="331411"/>
                    <a:pt x="331209" y="0"/>
                    <a:pt x="739775" y="0"/>
                  </a:cubicBezTo>
                  <a:cubicBezTo>
                    <a:pt x="1148341" y="0"/>
                    <a:pt x="1479550" y="331412"/>
                    <a:pt x="1479550" y="740229"/>
                  </a:cubicBezTo>
                </a:path>
              </a:pathLst>
            </a:custGeom>
            <a:noFill/>
            <a:ln w="12700" cap="flat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/>
            <a:p>
              <a:endParaRPr lang="zh-CN" altLang="en-US"/>
            </a:p>
          </p:txBody>
        </p:sp>
        <p:cxnSp>
          <p:nvCxnSpPr>
            <p:cNvPr id="16404" name="直接连接符 48"/>
            <p:cNvCxnSpPr>
              <a:cxnSpLocks noChangeShapeType="1"/>
            </p:cNvCxnSpPr>
            <p:nvPr/>
          </p:nvCxnSpPr>
          <p:spPr bwMode="auto">
            <a:xfrm>
              <a:off x="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405" name="直接连接符 49"/>
            <p:cNvCxnSpPr>
              <a:cxnSpLocks noChangeShapeType="1"/>
            </p:cNvCxnSpPr>
            <p:nvPr/>
          </p:nvCxnSpPr>
          <p:spPr bwMode="auto">
            <a:xfrm>
              <a:off x="6838950" y="733875"/>
              <a:ext cx="5353050" cy="0"/>
            </a:xfrm>
            <a:prstGeom prst="line">
              <a:avLst/>
            </a:prstGeom>
            <a:noFill/>
            <a:ln w="12700" cmpd="sng">
              <a:solidFill>
                <a:schemeClr val="bg1">
                  <a:alpha val="70000"/>
                </a:schemeClr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6406" name="组合 74"/>
          <p:cNvGrpSpPr>
            <a:grpSpLocks/>
          </p:cNvGrpSpPr>
          <p:nvPr/>
        </p:nvGrpSpPr>
        <p:grpSpPr bwMode="auto">
          <a:xfrm>
            <a:off x="5475290" y="2524127"/>
            <a:ext cx="1247775" cy="1249363"/>
            <a:chOff x="0" y="0"/>
            <a:chExt cx="1248318" cy="1248318"/>
          </a:xfrm>
        </p:grpSpPr>
        <p:sp>
          <p:nvSpPr>
            <p:cNvPr id="16407" name="椭圆 57"/>
            <p:cNvSpPr>
              <a:spLocks noChangeArrowheads="1"/>
            </p:cNvSpPr>
            <p:nvPr/>
          </p:nvSpPr>
          <p:spPr bwMode="auto">
            <a:xfrm>
              <a:off x="0" y="0"/>
              <a:ext cx="1248318" cy="1248318"/>
            </a:xfrm>
            <a:prstGeom prst="ellipse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 eaLnBrk="1" hangingPunct="1"/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16408" name="文本框 61"/>
            <p:cNvSpPr txBox="1">
              <a:spLocks noChangeArrowheads="1"/>
            </p:cNvSpPr>
            <p:nvPr/>
          </p:nvSpPr>
          <p:spPr bwMode="auto">
            <a:xfrm>
              <a:off x="169699" y="207807"/>
              <a:ext cx="924400" cy="830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algn="ctr" eaLnBrk="1" hangingPunct="1"/>
              <a:r>
                <a:rPr lang="en-US" sz="4800">
                  <a:solidFill>
                    <a:srgbClr val="1E6991"/>
                  </a:solidFill>
                  <a:latin typeface="华文细黑" pitchFamily="2" charset="-122"/>
                  <a:ea typeface="华文细黑" pitchFamily="2" charset="-122"/>
                </a:rPr>
                <a:t>03</a:t>
              </a:r>
              <a:endParaRPr lang="zh-CN" altLang="en-US" sz="4800">
                <a:solidFill>
                  <a:srgbClr val="1E6991"/>
                </a:solidFill>
                <a:latin typeface="华文细黑" pitchFamily="2" charset="-122"/>
                <a:ea typeface="华文细黑" pitchFamily="2" charset="-122"/>
              </a:endParaRPr>
            </a:p>
          </p:txBody>
        </p:sp>
      </p:grpSp>
      <p:grpSp>
        <p:nvGrpSpPr>
          <p:cNvPr id="16409" name="组合 4"/>
          <p:cNvGrpSpPr>
            <a:grpSpLocks/>
          </p:cNvGrpSpPr>
          <p:nvPr/>
        </p:nvGrpSpPr>
        <p:grpSpPr bwMode="auto">
          <a:xfrm>
            <a:off x="4980702" y="3844927"/>
            <a:ext cx="2499307" cy="584775"/>
            <a:chOff x="3891" y="0"/>
            <a:chExt cx="2500610" cy="584976"/>
          </a:xfrm>
        </p:grpSpPr>
        <p:sp>
          <p:nvSpPr>
            <p:cNvPr id="16410" name="文本框 66"/>
            <p:cNvSpPr txBox="1">
              <a:spLocks noChangeArrowheads="1"/>
            </p:cNvSpPr>
            <p:nvPr/>
          </p:nvSpPr>
          <p:spPr bwMode="auto">
            <a:xfrm>
              <a:off x="242725" y="0"/>
              <a:ext cx="2261776" cy="58497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/>
              <a:lvl2pPr marL="742950" indent="-285750"/>
              <a:lvl3pPr/>
              <a:lvl4pPr/>
              <a:lvl5pPr/>
              <a:lvl6pPr/>
              <a:lvl7pPr/>
              <a:lvl8pPr/>
              <a:lvl9pPr/>
            </a:lstStyle>
            <a:p>
              <a:pPr lvl="0" eaLnBrk="1" fontAlgn="auto" hangingPunct="1">
                <a:spcBef>
                  <a:spcPts val="0"/>
                </a:spcBef>
                <a:spcAft>
                  <a:spcPts val="0"/>
                </a:spcAft>
              </a:pPr>
              <a:r>
                <a:rPr lang="zh-CN" altLang="en-US" sz="32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深度学习</a:t>
              </a:r>
            </a:p>
          </p:txBody>
        </p:sp>
        <p:sp>
          <p:nvSpPr>
            <p:cNvPr id="16411" name="矩形 70"/>
            <p:cNvSpPr>
              <a:spLocks noChangeArrowheads="1"/>
            </p:cNvSpPr>
            <p:nvPr/>
          </p:nvSpPr>
          <p:spPr bwMode="auto">
            <a:xfrm>
              <a:off x="3891" y="333720"/>
              <a:ext cx="2242954" cy="2463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 eaLnBrk="1" hangingPunct="1"/>
              <a:endParaRPr lang="zh-CN" altLang="en-US" sz="1000" dirty="0">
                <a:solidFill>
                  <a:srgbClr val="FFFFFF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4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64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64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164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 bwMode="auto">
      <p:bgPr>
        <a:blipFill dpi="0" rotWithShape="0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9">
            <a:extLst>
              <a:ext uri="{FF2B5EF4-FFF2-40B4-BE49-F238E27FC236}">
                <a16:creationId xmlns:a16="http://schemas.microsoft.com/office/drawing/2014/main" id="{FF27BF35-576A-48D6-93A5-016C50F118D2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6" name="直接连接符 11">
            <a:extLst>
              <a:ext uri="{FF2B5EF4-FFF2-40B4-BE49-F238E27FC236}">
                <a16:creationId xmlns:a16="http://schemas.microsoft.com/office/drawing/2014/main" id="{2317D06A-EBFB-483E-9B6B-F1B485C2C4B7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7" name="文本框 12">
            <a:extLst>
              <a:ext uri="{FF2B5EF4-FFF2-40B4-BE49-F238E27FC236}">
                <a16:creationId xmlns:a16="http://schemas.microsoft.com/office/drawing/2014/main" id="{7308073A-78C5-4316-8D9F-55960FCA37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8463" y="247651"/>
            <a:ext cx="590551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8" name="直接连接符 14">
            <a:extLst>
              <a:ext uri="{FF2B5EF4-FFF2-40B4-BE49-F238E27FC236}">
                <a16:creationId xmlns:a16="http://schemas.microsoft.com/office/drawing/2014/main" id="{A812A85A-5060-43F0-A06F-C46B9500742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9" name="文本框 65">
            <a:extLst>
              <a:ext uri="{FF2B5EF4-FFF2-40B4-BE49-F238E27FC236}">
                <a16:creationId xmlns:a16="http://schemas.microsoft.com/office/drawing/2014/main" id="{CAC636A4-CA3F-4653-B6A4-E626A9B7FD3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57288" y="309157"/>
            <a:ext cx="2262188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42874" y="1958326"/>
            <a:ext cx="11953876" cy="4635526"/>
            <a:chOff x="142874" y="1958326"/>
            <a:chExt cx="11953876" cy="4635526"/>
          </a:xfrm>
        </p:grpSpPr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A9DD4108-1011-4E70-A9E2-334AFD4A7588}"/>
                </a:ext>
              </a:extLst>
            </p:cNvPr>
            <p:cNvGrpSpPr/>
            <p:nvPr/>
          </p:nvGrpSpPr>
          <p:grpSpPr>
            <a:xfrm>
              <a:off x="4648200" y="2764710"/>
              <a:ext cx="2802318" cy="2989092"/>
              <a:chOff x="2211031" y="2303538"/>
              <a:chExt cx="3885090" cy="4530157"/>
            </a:xfrm>
            <a:solidFill>
              <a:sysClr val="window" lastClr="FFFFFF">
                <a:alpha val="70000"/>
              </a:sysClr>
            </a:solidFill>
          </p:grpSpPr>
          <p:grpSp>
            <p:nvGrpSpPr>
              <p:cNvPr id="21" name="组合 20">
                <a:extLst>
                  <a:ext uri="{FF2B5EF4-FFF2-40B4-BE49-F238E27FC236}">
                    <a16:creationId xmlns:a16="http://schemas.microsoft.com/office/drawing/2014/main" id="{ED350760-F2DE-425D-AEAD-0BAAE564AE12}"/>
                  </a:ext>
                </a:extLst>
              </p:cNvPr>
              <p:cNvGrpSpPr/>
              <p:nvPr/>
            </p:nvGrpSpPr>
            <p:grpSpPr>
              <a:xfrm rot="20692228">
                <a:off x="2211031" y="2683003"/>
                <a:ext cx="2061107" cy="1327123"/>
                <a:chOff x="2674809" y="2306537"/>
                <a:chExt cx="2061107" cy="1327123"/>
              </a:xfrm>
              <a:grpFill/>
            </p:grpSpPr>
            <p:sp>
              <p:nvSpPr>
                <p:cNvPr id="31" name="任意多边形 75">
                  <a:extLst>
                    <a:ext uri="{FF2B5EF4-FFF2-40B4-BE49-F238E27FC236}">
                      <a16:creationId xmlns:a16="http://schemas.microsoft.com/office/drawing/2014/main" id="{137A5B98-FABE-45D5-B5AE-008CED4C7449}"/>
                    </a:ext>
                  </a:extLst>
                </p:cNvPr>
                <p:cNvSpPr/>
                <p:nvPr/>
              </p:nvSpPr>
              <p:spPr>
                <a:xfrm rot="20001424">
                  <a:off x="3674934" y="23065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2" name="任意多边形 76">
                  <a:extLst>
                    <a:ext uri="{FF2B5EF4-FFF2-40B4-BE49-F238E27FC236}">
                      <a16:creationId xmlns:a16="http://schemas.microsoft.com/office/drawing/2014/main" id="{172A35D8-D7CA-4B09-9945-EE898B5770ED}"/>
                    </a:ext>
                  </a:extLst>
                </p:cNvPr>
                <p:cNvSpPr/>
                <p:nvPr/>
              </p:nvSpPr>
              <p:spPr>
                <a:xfrm rot="20007279" flipH="1">
                  <a:off x="2674809" y="28018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22" name="组合 21">
                <a:extLst>
                  <a:ext uri="{FF2B5EF4-FFF2-40B4-BE49-F238E27FC236}">
                    <a16:creationId xmlns:a16="http://schemas.microsoft.com/office/drawing/2014/main" id="{1CBF327E-A941-4D9A-9AE6-7D963A4643F8}"/>
                  </a:ext>
                </a:extLst>
              </p:cNvPr>
              <p:cNvGrpSpPr/>
              <p:nvPr/>
            </p:nvGrpSpPr>
            <p:grpSpPr>
              <a:xfrm rot="4045285">
                <a:off x="4360731" y="2670530"/>
                <a:ext cx="2061107" cy="1327123"/>
                <a:chOff x="2674809" y="2306537"/>
                <a:chExt cx="2061107" cy="1327123"/>
              </a:xfrm>
              <a:grpFill/>
            </p:grpSpPr>
            <p:sp>
              <p:nvSpPr>
                <p:cNvPr id="29" name="任意多边形 78">
                  <a:extLst>
                    <a:ext uri="{FF2B5EF4-FFF2-40B4-BE49-F238E27FC236}">
                      <a16:creationId xmlns:a16="http://schemas.microsoft.com/office/drawing/2014/main" id="{A96539F2-A370-4B01-9CAC-694DC07C9B7B}"/>
                    </a:ext>
                  </a:extLst>
                </p:cNvPr>
                <p:cNvSpPr/>
                <p:nvPr/>
              </p:nvSpPr>
              <p:spPr>
                <a:xfrm rot="20001424">
                  <a:off x="3674934" y="23065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30" name="任意多边形 79">
                  <a:extLst>
                    <a:ext uri="{FF2B5EF4-FFF2-40B4-BE49-F238E27FC236}">
                      <a16:creationId xmlns:a16="http://schemas.microsoft.com/office/drawing/2014/main" id="{97966638-6658-4C1E-B33B-EF6C8A0751E8}"/>
                    </a:ext>
                  </a:extLst>
                </p:cNvPr>
                <p:cNvSpPr/>
                <p:nvPr/>
              </p:nvSpPr>
              <p:spPr>
                <a:xfrm rot="20007279" flipH="1">
                  <a:off x="2674809" y="28018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805500-C5B1-47D4-9D8B-A778080E5D2F}"/>
                  </a:ext>
                </a:extLst>
              </p:cNvPr>
              <p:cNvGrpSpPr/>
              <p:nvPr/>
            </p:nvGrpSpPr>
            <p:grpSpPr>
              <a:xfrm rot="757605" flipV="1">
                <a:off x="2282921" y="5192192"/>
                <a:ext cx="2061107" cy="1327123"/>
                <a:chOff x="2674809" y="2306537"/>
                <a:chExt cx="2061107" cy="1327123"/>
              </a:xfrm>
              <a:grpFill/>
            </p:grpSpPr>
            <p:sp>
              <p:nvSpPr>
                <p:cNvPr id="27" name="任意多边形 81">
                  <a:extLst>
                    <a:ext uri="{FF2B5EF4-FFF2-40B4-BE49-F238E27FC236}">
                      <a16:creationId xmlns:a16="http://schemas.microsoft.com/office/drawing/2014/main" id="{D11C852C-F0F4-4DD1-B51E-C9FC867238DD}"/>
                    </a:ext>
                  </a:extLst>
                </p:cNvPr>
                <p:cNvSpPr/>
                <p:nvPr/>
              </p:nvSpPr>
              <p:spPr>
                <a:xfrm rot="20001424">
                  <a:off x="3674934" y="23065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8" name="任意多边形 82">
                  <a:extLst>
                    <a:ext uri="{FF2B5EF4-FFF2-40B4-BE49-F238E27FC236}">
                      <a16:creationId xmlns:a16="http://schemas.microsoft.com/office/drawing/2014/main" id="{ACEE7F2E-A4F5-49AF-8F13-3174838AE7CD}"/>
                    </a:ext>
                  </a:extLst>
                </p:cNvPr>
                <p:cNvSpPr/>
                <p:nvPr/>
              </p:nvSpPr>
              <p:spPr>
                <a:xfrm rot="20007279" flipH="1">
                  <a:off x="2674809" y="28018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C597647-2E40-42F5-99BE-09A94F6EABD1}"/>
                  </a:ext>
                </a:extLst>
              </p:cNvPr>
              <p:cNvGrpSpPr/>
              <p:nvPr/>
            </p:nvGrpSpPr>
            <p:grpSpPr>
              <a:xfrm rot="17448730" flipV="1">
                <a:off x="4402006" y="5139580"/>
                <a:ext cx="2061107" cy="1327123"/>
                <a:chOff x="2674809" y="2306537"/>
                <a:chExt cx="2061107" cy="1327123"/>
              </a:xfrm>
              <a:grpFill/>
            </p:grpSpPr>
            <p:sp>
              <p:nvSpPr>
                <p:cNvPr id="25" name="任意多边形 84">
                  <a:extLst>
                    <a:ext uri="{FF2B5EF4-FFF2-40B4-BE49-F238E27FC236}">
                      <a16:creationId xmlns:a16="http://schemas.microsoft.com/office/drawing/2014/main" id="{3CA506C8-345C-4A73-869C-BA05F59123E6}"/>
                    </a:ext>
                  </a:extLst>
                </p:cNvPr>
                <p:cNvSpPr/>
                <p:nvPr/>
              </p:nvSpPr>
              <p:spPr>
                <a:xfrm rot="20001424">
                  <a:off x="3674934" y="23065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26" name="任意多边形 85">
                  <a:extLst>
                    <a:ext uri="{FF2B5EF4-FFF2-40B4-BE49-F238E27FC236}">
                      <a16:creationId xmlns:a16="http://schemas.microsoft.com/office/drawing/2014/main" id="{231624F2-B359-4621-9459-2711F19EEFFD}"/>
                    </a:ext>
                  </a:extLst>
                </p:cNvPr>
                <p:cNvSpPr/>
                <p:nvPr/>
              </p:nvSpPr>
              <p:spPr>
                <a:xfrm rot="20007279" flipH="1">
                  <a:off x="2674809" y="2801837"/>
                  <a:ext cx="1060982" cy="831823"/>
                </a:xfrm>
                <a:custGeom>
                  <a:avLst/>
                  <a:gdLst>
                    <a:gd name="connsiteX0" fmla="*/ 257306 w 1060982"/>
                    <a:gd name="connsiteY0" fmla="*/ 0 h 831823"/>
                    <a:gd name="connsiteX1" fmla="*/ 257306 w 1060982"/>
                    <a:gd name="connsiteY1" fmla="*/ 246972 h 831823"/>
                    <a:gd name="connsiteX2" fmla="*/ 287341 w 1060982"/>
                    <a:gd name="connsiteY2" fmla="*/ 250933 h 831823"/>
                    <a:gd name="connsiteX3" fmla="*/ 1060982 w 1060982"/>
                    <a:gd name="connsiteY3" fmla="*/ 603261 h 831823"/>
                    <a:gd name="connsiteX4" fmla="*/ 875710 w 1060982"/>
                    <a:gd name="connsiteY4" fmla="*/ 831823 h 831823"/>
                    <a:gd name="connsiteX5" fmla="*/ 0 w 1060982"/>
                    <a:gd name="connsiteY5" fmla="*/ 519747 h 831823"/>
                    <a:gd name="connsiteX6" fmla="*/ 131 w 1060982"/>
                    <a:gd name="connsiteY6" fmla="*/ 482440 h 831823"/>
                    <a:gd name="connsiteX7" fmla="*/ 131 w 1060982"/>
                    <a:gd name="connsiteY7" fmla="*/ 0 h 831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060982" h="831823">
                      <a:moveTo>
                        <a:pt x="257306" y="0"/>
                      </a:moveTo>
                      <a:lnTo>
                        <a:pt x="257306" y="246972"/>
                      </a:lnTo>
                      <a:lnTo>
                        <a:pt x="287341" y="250933"/>
                      </a:lnTo>
                      <a:cubicBezTo>
                        <a:pt x="569451" y="300384"/>
                        <a:pt x="836054" y="420935"/>
                        <a:pt x="1060982" y="603261"/>
                      </a:cubicBezTo>
                      <a:lnTo>
                        <a:pt x="875710" y="831823"/>
                      </a:lnTo>
                      <a:cubicBezTo>
                        <a:pt x="627937" y="630977"/>
                        <a:pt x="318950" y="520865"/>
                        <a:pt x="0" y="519747"/>
                      </a:cubicBezTo>
                      <a:lnTo>
                        <a:pt x="131" y="482440"/>
                      </a:lnTo>
                      <a:lnTo>
                        <a:pt x="131" y="0"/>
                      </a:lnTo>
                      <a:close/>
                    </a:path>
                  </a:pathLst>
                </a:custGeom>
                <a:solidFill>
                  <a:sysClr val="window" lastClr="FFFFFF">
                    <a:alpha val="20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</p:grp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846B5FC8-590E-4C19-99EC-B4B444383CF1}"/>
                </a:ext>
              </a:extLst>
            </p:cNvPr>
            <p:cNvGrpSpPr/>
            <p:nvPr/>
          </p:nvGrpSpPr>
          <p:grpSpPr>
            <a:xfrm>
              <a:off x="4756164" y="1958326"/>
              <a:ext cx="588251" cy="1418384"/>
              <a:chOff x="4070905" y="737417"/>
              <a:chExt cx="815542" cy="2149651"/>
            </a:xfrm>
          </p:grpSpPr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5FD7A8B7-E950-419C-868C-63CACD1F670B}"/>
                  </a:ext>
                </a:extLst>
              </p:cNvPr>
              <p:cNvGrpSpPr/>
              <p:nvPr/>
            </p:nvGrpSpPr>
            <p:grpSpPr>
              <a:xfrm>
                <a:off x="4477305" y="2477926"/>
                <a:ext cx="409142" cy="409142"/>
                <a:chOff x="2814405" y="2119805"/>
                <a:chExt cx="409142" cy="409142"/>
              </a:xfrm>
            </p:grpSpPr>
            <p:sp>
              <p:nvSpPr>
                <p:cNvPr id="44" name="椭圆 43">
                  <a:extLst>
                    <a:ext uri="{FF2B5EF4-FFF2-40B4-BE49-F238E27FC236}">
                      <a16:creationId xmlns:a16="http://schemas.microsoft.com/office/drawing/2014/main" id="{755A3B46-5360-4BFE-8343-E41BB5517FB2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45" name="椭圆 44">
                  <a:extLst>
                    <a:ext uri="{FF2B5EF4-FFF2-40B4-BE49-F238E27FC236}">
                      <a16:creationId xmlns:a16="http://schemas.microsoft.com/office/drawing/2014/main" id="{DF29614D-0D4E-454E-94CA-11655BC5DA69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E4FC4D6F-6440-4AC0-8612-2DF41DA020B5}"/>
                  </a:ext>
                </a:extLst>
              </p:cNvPr>
              <p:cNvCxnSpPr>
                <a:stCxn id="34" idx="1"/>
              </p:cNvCxnSpPr>
              <p:nvPr/>
            </p:nvCxnSpPr>
            <p:spPr>
              <a:xfrm>
                <a:off x="4367773" y="737417"/>
                <a:ext cx="291313" cy="193321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alpha val="80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1" name="组合 40">
                <a:extLst>
                  <a:ext uri="{FF2B5EF4-FFF2-40B4-BE49-F238E27FC236}">
                    <a16:creationId xmlns:a16="http://schemas.microsoft.com/office/drawing/2014/main" id="{1ED550D4-078B-40B2-82E5-0F976736C945}"/>
                  </a:ext>
                </a:extLst>
              </p:cNvPr>
              <p:cNvGrpSpPr/>
              <p:nvPr/>
            </p:nvGrpSpPr>
            <p:grpSpPr>
              <a:xfrm>
                <a:off x="4070905" y="2100555"/>
                <a:ext cx="409142" cy="409142"/>
                <a:chOff x="2814405" y="2119805"/>
                <a:chExt cx="409142" cy="409142"/>
              </a:xfrm>
            </p:grpSpPr>
            <p:sp>
              <p:nvSpPr>
                <p:cNvPr id="42" name="椭圆 41">
                  <a:extLst>
                    <a:ext uri="{FF2B5EF4-FFF2-40B4-BE49-F238E27FC236}">
                      <a16:creationId xmlns:a16="http://schemas.microsoft.com/office/drawing/2014/main" id="{54A5C7B7-2679-4BAB-8DD8-ACC369C55650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43" name="椭圆 42">
                  <a:extLst>
                    <a:ext uri="{FF2B5EF4-FFF2-40B4-BE49-F238E27FC236}">
                      <a16:creationId xmlns:a16="http://schemas.microsoft.com/office/drawing/2014/main" id="{20DEFAA5-D757-46C8-A9CF-99B1EFCD2CAF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</p:grpSp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C20968F3-B976-4B7A-92C5-1C1E977071C1}"/>
                </a:ext>
              </a:extLst>
            </p:cNvPr>
            <p:cNvGrpSpPr/>
            <p:nvPr/>
          </p:nvGrpSpPr>
          <p:grpSpPr>
            <a:xfrm>
              <a:off x="6996565" y="2395129"/>
              <a:ext cx="661535" cy="962428"/>
              <a:chOff x="7176962" y="1399419"/>
              <a:chExt cx="917142" cy="1458619"/>
            </a:xfrm>
          </p:grpSpPr>
          <p:grpSp>
            <p:nvGrpSpPr>
              <p:cNvPr id="47" name="组合 46">
                <a:extLst>
                  <a:ext uri="{FF2B5EF4-FFF2-40B4-BE49-F238E27FC236}">
                    <a16:creationId xmlns:a16="http://schemas.microsoft.com/office/drawing/2014/main" id="{572489B7-10DB-40AA-80A0-F597D10ECD48}"/>
                  </a:ext>
                </a:extLst>
              </p:cNvPr>
              <p:cNvGrpSpPr/>
              <p:nvPr/>
            </p:nvGrpSpPr>
            <p:grpSpPr>
              <a:xfrm>
                <a:off x="7176962" y="2448896"/>
                <a:ext cx="409142" cy="409142"/>
                <a:chOff x="2814405" y="2119805"/>
                <a:chExt cx="409142" cy="409142"/>
              </a:xfrm>
            </p:grpSpPr>
            <p:sp>
              <p:nvSpPr>
                <p:cNvPr id="52" name="椭圆 51">
                  <a:extLst>
                    <a:ext uri="{FF2B5EF4-FFF2-40B4-BE49-F238E27FC236}">
                      <a16:creationId xmlns:a16="http://schemas.microsoft.com/office/drawing/2014/main" id="{E8E46391-7E6C-4BE1-997E-16CFE6806826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53" name="椭圆 52">
                  <a:extLst>
                    <a:ext uri="{FF2B5EF4-FFF2-40B4-BE49-F238E27FC236}">
                      <a16:creationId xmlns:a16="http://schemas.microsoft.com/office/drawing/2014/main" id="{E51C5781-03A6-40E2-A915-8D54010617DB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cxnSp>
            <p:nvCxnSpPr>
              <p:cNvPr id="48" name="直接连接符 47">
                <a:extLst>
                  <a:ext uri="{FF2B5EF4-FFF2-40B4-BE49-F238E27FC236}">
                    <a16:creationId xmlns:a16="http://schemas.microsoft.com/office/drawing/2014/main" id="{55712C42-8530-4057-8CC7-02B392C7D366}"/>
                  </a:ext>
                </a:extLst>
              </p:cNvPr>
              <p:cNvCxnSpPr>
                <a:endCxn id="36" idx="0"/>
              </p:cNvCxnSpPr>
              <p:nvPr/>
            </p:nvCxnSpPr>
            <p:spPr>
              <a:xfrm flipV="1">
                <a:off x="7384143" y="1399419"/>
                <a:ext cx="556808" cy="124073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alpha val="80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49" name="组合 48">
                <a:extLst>
                  <a:ext uri="{FF2B5EF4-FFF2-40B4-BE49-F238E27FC236}">
                    <a16:creationId xmlns:a16="http://schemas.microsoft.com/office/drawing/2014/main" id="{0F78DA8A-646A-48C3-AD59-48A19C633D27}"/>
                  </a:ext>
                </a:extLst>
              </p:cNvPr>
              <p:cNvGrpSpPr/>
              <p:nvPr/>
            </p:nvGrpSpPr>
            <p:grpSpPr>
              <a:xfrm>
                <a:off x="7684962" y="2100555"/>
                <a:ext cx="409142" cy="409142"/>
                <a:chOff x="2814405" y="2119805"/>
                <a:chExt cx="409142" cy="409142"/>
              </a:xfrm>
            </p:grpSpPr>
            <p:sp>
              <p:nvSpPr>
                <p:cNvPr id="50" name="椭圆 49">
                  <a:extLst>
                    <a:ext uri="{FF2B5EF4-FFF2-40B4-BE49-F238E27FC236}">
                      <a16:creationId xmlns:a16="http://schemas.microsoft.com/office/drawing/2014/main" id="{2D2A5DAF-CA8B-43A6-89C7-CD6B275431EA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51" name="椭圆 50">
                  <a:extLst>
                    <a:ext uri="{FF2B5EF4-FFF2-40B4-BE49-F238E27FC236}">
                      <a16:creationId xmlns:a16="http://schemas.microsoft.com/office/drawing/2014/main" id="{652B001C-7489-4A7F-A427-1D2CCFD40710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</p:grp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72F5980E-675C-470F-A405-C3FE6FDCDD02}"/>
                </a:ext>
              </a:extLst>
            </p:cNvPr>
            <p:cNvSpPr/>
            <p:nvPr/>
          </p:nvSpPr>
          <p:spPr>
            <a:xfrm>
              <a:off x="5157684" y="3303805"/>
              <a:ext cx="2051956" cy="1877058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>
                  <a:alpha val="80000"/>
                </a:sysClr>
              </a:solidFill>
              <a:prstDash val="dash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C911327B-43CD-4FFD-A288-4FF93FA4C11A}"/>
                </a:ext>
              </a:extLst>
            </p:cNvPr>
            <p:cNvGrpSpPr/>
            <p:nvPr/>
          </p:nvGrpSpPr>
          <p:grpSpPr>
            <a:xfrm>
              <a:off x="4756164" y="5184920"/>
              <a:ext cx="651066" cy="1339703"/>
              <a:chOff x="4070905" y="5627525"/>
              <a:chExt cx="902628" cy="2030405"/>
            </a:xfrm>
          </p:grpSpPr>
          <p:grpSp>
            <p:nvGrpSpPr>
              <p:cNvPr id="55" name="组合 54">
                <a:extLst>
                  <a:ext uri="{FF2B5EF4-FFF2-40B4-BE49-F238E27FC236}">
                    <a16:creationId xmlns:a16="http://schemas.microsoft.com/office/drawing/2014/main" id="{8CE83DC8-889B-4432-B381-80F43828D2FF}"/>
                  </a:ext>
                </a:extLst>
              </p:cNvPr>
              <p:cNvGrpSpPr/>
              <p:nvPr/>
            </p:nvGrpSpPr>
            <p:grpSpPr>
              <a:xfrm>
                <a:off x="4564391" y="5627525"/>
                <a:ext cx="409142" cy="409142"/>
                <a:chOff x="2814405" y="2119805"/>
                <a:chExt cx="409142" cy="409142"/>
              </a:xfrm>
            </p:grpSpPr>
            <p:sp>
              <p:nvSpPr>
                <p:cNvPr id="60" name="椭圆 59">
                  <a:extLst>
                    <a:ext uri="{FF2B5EF4-FFF2-40B4-BE49-F238E27FC236}">
                      <a16:creationId xmlns:a16="http://schemas.microsoft.com/office/drawing/2014/main" id="{8B6F9788-8584-4E7E-826D-71B30368037D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61" name="椭圆 60">
                  <a:extLst>
                    <a:ext uri="{FF2B5EF4-FFF2-40B4-BE49-F238E27FC236}">
                      <a16:creationId xmlns:a16="http://schemas.microsoft.com/office/drawing/2014/main" id="{E1CBA2F3-EF67-40AD-80E9-67D46ABAAB9A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1659F9E3-7D99-405E-9CD8-B68A3C35B3C5}"/>
                  </a:ext>
                </a:extLst>
              </p:cNvPr>
              <p:cNvCxnSpPr>
                <a:stCxn id="35" idx="1"/>
              </p:cNvCxnSpPr>
              <p:nvPr/>
            </p:nvCxnSpPr>
            <p:spPr>
              <a:xfrm flipV="1">
                <a:off x="4367773" y="5841328"/>
                <a:ext cx="387108" cy="1816602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alpha val="80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57" name="组合 56">
                <a:extLst>
                  <a:ext uri="{FF2B5EF4-FFF2-40B4-BE49-F238E27FC236}">
                    <a16:creationId xmlns:a16="http://schemas.microsoft.com/office/drawing/2014/main" id="{AD1CC108-900A-4D67-BA53-A803B10DBF38}"/>
                  </a:ext>
                </a:extLst>
              </p:cNvPr>
              <p:cNvGrpSpPr/>
              <p:nvPr/>
            </p:nvGrpSpPr>
            <p:grpSpPr>
              <a:xfrm>
                <a:off x="4070905" y="6037016"/>
                <a:ext cx="409142" cy="409142"/>
                <a:chOff x="2814405" y="2119805"/>
                <a:chExt cx="409142" cy="409142"/>
              </a:xfrm>
            </p:grpSpPr>
            <p:sp>
              <p:nvSpPr>
                <p:cNvPr id="58" name="椭圆 57">
                  <a:extLst>
                    <a:ext uri="{FF2B5EF4-FFF2-40B4-BE49-F238E27FC236}">
                      <a16:creationId xmlns:a16="http://schemas.microsoft.com/office/drawing/2014/main" id="{598E4B2A-B3E6-42D4-A65C-8422D1AA0958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3E843613-30C8-4314-B0B2-9182B77FAA41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82A71943-373E-43C7-B721-08EBF2114A4B}"/>
                </a:ext>
              </a:extLst>
            </p:cNvPr>
            <p:cNvGrpSpPr/>
            <p:nvPr/>
          </p:nvGrpSpPr>
          <p:grpSpPr>
            <a:xfrm>
              <a:off x="7017503" y="5137038"/>
              <a:ext cx="640597" cy="1456813"/>
              <a:chOff x="7205991" y="5554954"/>
              <a:chExt cx="888113" cy="2207893"/>
            </a:xfrm>
          </p:grpSpPr>
          <p:grpSp>
            <p:nvGrpSpPr>
              <p:cNvPr id="63" name="组合 62">
                <a:extLst>
                  <a:ext uri="{FF2B5EF4-FFF2-40B4-BE49-F238E27FC236}">
                    <a16:creationId xmlns:a16="http://schemas.microsoft.com/office/drawing/2014/main" id="{EEBA57F5-C557-4088-9598-FBAEE7E7A3E7}"/>
                  </a:ext>
                </a:extLst>
              </p:cNvPr>
              <p:cNvGrpSpPr/>
              <p:nvPr/>
            </p:nvGrpSpPr>
            <p:grpSpPr>
              <a:xfrm>
                <a:off x="7205991" y="5554954"/>
                <a:ext cx="409142" cy="409142"/>
                <a:chOff x="2814405" y="2119805"/>
                <a:chExt cx="409142" cy="409142"/>
              </a:xfrm>
            </p:grpSpPr>
            <p:sp>
              <p:nvSpPr>
                <p:cNvPr id="68" name="椭圆 67">
                  <a:extLst>
                    <a:ext uri="{FF2B5EF4-FFF2-40B4-BE49-F238E27FC236}">
                      <a16:creationId xmlns:a16="http://schemas.microsoft.com/office/drawing/2014/main" id="{B6C13364-DEF9-43E3-9507-7CE96AFE4BF0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69" name="椭圆 68">
                  <a:extLst>
                    <a:ext uri="{FF2B5EF4-FFF2-40B4-BE49-F238E27FC236}">
                      <a16:creationId xmlns:a16="http://schemas.microsoft.com/office/drawing/2014/main" id="{E483D436-FC90-479A-961B-208CB6F40FD7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EBFA438C-49C4-46AB-815C-ABE072D18832}"/>
                  </a:ext>
                </a:extLst>
              </p:cNvPr>
              <p:cNvCxnSpPr>
                <a:stCxn id="37" idx="0"/>
              </p:cNvCxnSpPr>
              <p:nvPr/>
            </p:nvCxnSpPr>
            <p:spPr>
              <a:xfrm flipH="1" flipV="1">
                <a:off x="7398571" y="5747798"/>
                <a:ext cx="542381" cy="2015049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alpha val="80000"/>
                  </a:sysClr>
                </a:solidFill>
                <a:prstDash val="solid"/>
                <a:miter lim="800000"/>
              </a:ln>
              <a:effectLst/>
            </p:spPr>
          </p:cxnSp>
          <p:grpSp>
            <p:nvGrpSpPr>
              <p:cNvPr id="65" name="组合 64">
                <a:extLst>
                  <a:ext uri="{FF2B5EF4-FFF2-40B4-BE49-F238E27FC236}">
                    <a16:creationId xmlns:a16="http://schemas.microsoft.com/office/drawing/2014/main" id="{9A893575-389E-47FF-9C19-7486863AF042}"/>
                  </a:ext>
                </a:extLst>
              </p:cNvPr>
              <p:cNvGrpSpPr/>
              <p:nvPr/>
            </p:nvGrpSpPr>
            <p:grpSpPr>
              <a:xfrm>
                <a:off x="7684962" y="6037016"/>
                <a:ext cx="409142" cy="409142"/>
                <a:chOff x="2814405" y="2119805"/>
                <a:chExt cx="409142" cy="409142"/>
              </a:xfrm>
            </p:grpSpPr>
            <p:sp>
              <p:nvSpPr>
                <p:cNvPr id="66" name="椭圆 65">
                  <a:extLst>
                    <a:ext uri="{FF2B5EF4-FFF2-40B4-BE49-F238E27FC236}">
                      <a16:creationId xmlns:a16="http://schemas.microsoft.com/office/drawing/2014/main" id="{493B006C-4AAF-4CBB-AC45-C80C1CE66FAC}"/>
                    </a:ext>
                  </a:extLst>
                </p:cNvPr>
                <p:cNvSpPr/>
                <p:nvPr/>
              </p:nvSpPr>
              <p:spPr>
                <a:xfrm>
                  <a:off x="2814405" y="2119805"/>
                  <a:ext cx="409142" cy="40914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>
                  <a:softEdge rad="127000"/>
                </a:effectLst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  <p:sp>
              <p:nvSpPr>
                <p:cNvPr id="67" name="椭圆 66">
                  <a:extLst>
                    <a:ext uri="{FF2B5EF4-FFF2-40B4-BE49-F238E27FC236}">
                      <a16:creationId xmlns:a16="http://schemas.microsoft.com/office/drawing/2014/main" id="{2F7FA3E2-9E06-429D-8908-74DCAB24A70C}"/>
                    </a:ext>
                  </a:extLst>
                </p:cNvPr>
                <p:cNvSpPr/>
                <p:nvPr/>
              </p:nvSpPr>
              <p:spPr>
                <a:xfrm>
                  <a:off x="2984590" y="2289990"/>
                  <a:ext cx="68772" cy="68772"/>
                </a:xfrm>
                <a:prstGeom prst="ellipse">
                  <a:avLst/>
                </a:prstGeom>
                <a:solidFill>
                  <a:sysClr val="window" lastClr="FFFFF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 panose="020F0502020204030204"/>
                    <a:ea typeface="宋体" panose="02010600030101010101" pitchFamily="2" charset="-122"/>
                    <a:cs typeface="+mn-cs"/>
                  </a:endParaRPr>
                </a:p>
              </p:txBody>
            </p:sp>
          </p:grpSp>
        </p:grpSp>
        <p:pic>
          <p:nvPicPr>
            <p:cNvPr id="70" name="图片 69">
              <a:extLst>
                <a:ext uri="{FF2B5EF4-FFF2-40B4-BE49-F238E27FC236}">
                  <a16:creationId xmlns:a16="http://schemas.microsoft.com/office/drawing/2014/main" id="{BA3BB758-4D03-4B47-B8A7-1A5D9BBBC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03784" y="3339917"/>
              <a:ext cx="1952625" cy="1797120"/>
            </a:xfrm>
            <a:prstGeom prst="ellipse">
              <a:avLst/>
            </a:prstGeom>
            <a:ln w="63500" cap="rnd">
              <a:solidFill>
                <a:srgbClr val="333333"/>
              </a:solidFill>
            </a:ln>
            <a:effectLst>
              <a:outerShdw blurRad="381000" dist="292100" dir="5400000" sx="-80000" sy="-18000" rotWithShape="0">
                <a:srgbClr val="000000">
                  <a:alpha val="22000"/>
                </a:srgbClr>
              </a:outerShdw>
            </a:effectLst>
            <a:scene3d>
              <a:camera prst="orthographicFront"/>
              <a:lightRig rig="contrasting" dir="t">
                <a:rot lat="0" lon="0" rev="3000000"/>
              </a:lightRig>
            </a:scene3d>
            <a:sp3d contourW="7620">
              <a:bevelT w="95250" h="31750"/>
              <a:contourClr>
                <a:srgbClr val="333333"/>
              </a:contourClr>
            </a:sp3d>
          </p:spPr>
        </p:pic>
        <p:grpSp>
          <p:nvGrpSpPr>
            <p:cNvPr id="9" name="组合 8"/>
            <p:cNvGrpSpPr/>
            <p:nvPr/>
          </p:nvGrpSpPr>
          <p:grpSpPr>
            <a:xfrm>
              <a:off x="142874" y="1958326"/>
              <a:ext cx="4827421" cy="4566299"/>
              <a:chOff x="142874" y="2010758"/>
              <a:chExt cx="4827421" cy="4583094"/>
            </a:xfrm>
          </p:grpSpPr>
          <p:sp>
            <p:nvSpPr>
              <p:cNvPr id="34" name="任意多边形 102">
                <a:extLst>
                  <a:ext uri="{FF2B5EF4-FFF2-40B4-BE49-F238E27FC236}">
                    <a16:creationId xmlns:a16="http://schemas.microsoft.com/office/drawing/2014/main" id="{AAC5A946-E945-4A1A-BA73-19E9E3BEBD82}"/>
                  </a:ext>
                </a:extLst>
              </p:cNvPr>
              <p:cNvSpPr/>
              <p:nvPr/>
            </p:nvSpPr>
            <p:spPr>
              <a:xfrm flipV="1">
                <a:off x="142874" y="2010758"/>
                <a:ext cx="4827421" cy="171445"/>
              </a:xfrm>
              <a:custGeom>
                <a:avLst/>
                <a:gdLst>
                  <a:gd name="connsiteX0" fmla="*/ 0 w 3221036"/>
                  <a:gd name="connsiteY0" fmla="*/ 136652 h 136652"/>
                  <a:gd name="connsiteX1" fmla="*/ 3221036 w 3221036"/>
                  <a:gd name="connsiteY1" fmla="*/ 136652 h 136652"/>
                  <a:gd name="connsiteX2" fmla="*/ 2939504 w 3221036"/>
                  <a:gd name="connsiteY2" fmla="*/ 0 h 136652"/>
                  <a:gd name="connsiteX3" fmla="*/ 2701802 w 3221036"/>
                  <a:gd name="connsiteY3" fmla="*/ 0 h 136652"/>
                  <a:gd name="connsiteX4" fmla="*/ 2668586 w 3221036"/>
                  <a:gd name="connsiteY4" fmla="*/ 54833 h 136652"/>
                  <a:gd name="connsiteX5" fmla="*/ 552450 w 3221036"/>
                  <a:gd name="connsiteY5" fmla="*/ 54833 h 136652"/>
                  <a:gd name="connsiteX6" fmla="*/ 519234 w 3221036"/>
                  <a:gd name="connsiteY6" fmla="*/ 0 h 136652"/>
                  <a:gd name="connsiteX7" fmla="*/ 281532 w 3221036"/>
                  <a:gd name="connsiteY7" fmla="*/ 0 h 1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21036" h="136652">
                    <a:moveTo>
                      <a:pt x="0" y="136652"/>
                    </a:moveTo>
                    <a:lnTo>
                      <a:pt x="3221036" y="136652"/>
                    </a:lnTo>
                    <a:lnTo>
                      <a:pt x="2939504" y="0"/>
                    </a:lnTo>
                    <a:lnTo>
                      <a:pt x="2701802" y="0"/>
                    </a:lnTo>
                    <a:lnTo>
                      <a:pt x="2668586" y="54833"/>
                    </a:lnTo>
                    <a:lnTo>
                      <a:pt x="552450" y="54833"/>
                    </a:lnTo>
                    <a:lnTo>
                      <a:pt x="519234" y="0"/>
                    </a:lnTo>
                    <a:lnTo>
                      <a:pt x="281532" y="0"/>
                    </a:lnTo>
                    <a:close/>
                  </a:path>
                </a:pathLst>
              </a:custGeom>
              <a:solidFill>
                <a:sysClr val="window" lastClr="FFFFFF">
                  <a:alpha val="8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35" name="任意多边形 103">
                <a:extLst>
                  <a:ext uri="{FF2B5EF4-FFF2-40B4-BE49-F238E27FC236}">
                    <a16:creationId xmlns:a16="http://schemas.microsoft.com/office/drawing/2014/main" id="{4BA32611-B244-403A-8247-F950CA9CBC6E}"/>
                  </a:ext>
                </a:extLst>
              </p:cNvPr>
              <p:cNvSpPr/>
              <p:nvPr/>
            </p:nvSpPr>
            <p:spPr>
              <a:xfrm>
                <a:off x="202920" y="6424539"/>
                <a:ext cx="4767375" cy="169313"/>
              </a:xfrm>
              <a:custGeom>
                <a:avLst/>
                <a:gdLst>
                  <a:gd name="connsiteX0" fmla="*/ 0 w 3221036"/>
                  <a:gd name="connsiteY0" fmla="*/ 136652 h 136652"/>
                  <a:gd name="connsiteX1" fmla="*/ 3221036 w 3221036"/>
                  <a:gd name="connsiteY1" fmla="*/ 136652 h 136652"/>
                  <a:gd name="connsiteX2" fmla="*/ 2939504 w 3221036"/>
                  <a:gd name="connsiteY2" fmla="*/ 0 h 136652"/>
                  <a:gd name="connsiteX3" fmla="*/ 2701802 w 3221036"/>
                  <a:gd name="connsiteY3" fmla="*/ 0 h 136652"/>
                  <a:gd name="connsiteX4" fmla="*/ 2668586 w 3221036"/>
                  <a:gd name="connsiteY4" fmla="*/ 54833 h 136652"/>
                  <a:gd name="connsiteX5" fmla="*/ 552450 w 3221036"/>
                  <a:gd name="connsiteY5" fmla="*/ 54833 h 136652"/>
                  <a:gd name="connsiteX6" fmla="*/ 519234 w 3221036"/>
                  <a:gd name="connsiteY6" fmla="*/ 0 h 136652"/>
                  <a:gd name="connsiteX7" fmla="*/ 281532 w 3221036"/>
                  <a:gd name="connsiteY7" fmla="*/ 0 h 1366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221036" h="136652">
                    <a:moveTo>
                      <a:pt x="0" y="136652"/>
                    </a:moveTo>
                    <a:lnTo>
                      <a:pt x="3221036" y="136652"/>
                    </a:lnTo>
                    <a:lnTo>
                      <a:pt x="2939504" y="0"/>
                    </a:lnTo>
                    <a:lnTo>
                      <a:pt x="2701802" y="0"/>
                    </a:lnTo>
                    <a:lnTo>
                      <a:pt x="2668586" y="54833"/>
                    </a:lnTo>
                    <a:lnTo>
                      <a:pt x="552450" y="54833"/>
                    </a:lnTo>
                    <a:lnTo>
                      <a:pt x="519234" y="0"/>
                    </a:lnTo>
                    <a:lnTo>
                      <a:pt x="281532" y="0"/>
                    </a:lnTo>
                    <a:close/>
                  </a:path>
                </a:pathLst>
              </a:custGeom>
              <a:solidFill>
                <a:sysClr val="window" lastClr="FFFFFF">
                  <a:alpha val="80000"/>
                </a:sys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宋体" panose="02010600030101010101" pitchFamily="2" charset="-122"/>
                  <a:cs typeface="+mn-cs"/>
                </a:endParaRPr>
              </a:p>
            </p:txBody>
          </p:sp>
          <p:pic>
            <p:nvPicPr>
              <p:cNvPr id="71" name="图片 70">
                <a:extLst>
                  <a:ext uri="{FF2B5EF4-FFF2-40B4-BE49-F238E27FC236}">
                    <a16:creationId xmlns:a16="http://schemas.microsoft.com/office/drawing/2014/main" id="{F763E7CB-4514-4074-AF9C-CB9E701410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21576" y="2354512"/>
                <a:ext cx="4188910" cy="3917815"/>
              </a:xfrm>
              <a:prstGeom prst="roundRect">
                <a:avLst>
                  <a:gd name="adj" fmla="val 8594"/>
                </a:avLst>
              </a:prstGeom>
              <a:solidFill>
                <a:srgbClr val="FFFFFF">
                  <a:shade val="85000"/>
                </a:srgbClr>
              </a:solidFill>
              <a:ln>
                <a:noFill/>
              </a:ln>
              <a:effectLst>
                <a:reflection blurRad="12700" stA="38000" endPos="28000" dist="5000" dir="5400000" sy="-100000" algn="bl" rotWithShape="0"/>
              </a:effectLst>
            </p:spPr>
          </p:pic>
        </p:grpSp>
        <p:sp>
          <p:nvSpPr>
            <p:cNvPr id="36" name="任意多边形 104">
              <a:extLst>
                <a:ext uri="{FF2B5EF4-FFF2-40B4-BE49-F238E27FC236}">
                  <a16:creationId xmlns:a16="http://schemas.microsoft.com/office/drawing/2014/main" id="{20F680FF-0D79-4534-AD83-B01140835CE2}"/>
                </a:ext>
              </a:extLst>
            </p:cNvPr>
            <p:cNvSpPr/>
            <p:nvPr/>
          </p:nvSpPr>
          <p:spPr>
            <a:xfrm flipV="1">
              <a:off x="7547631" y="2010758"/>
              <a:ext cx="4425080" cy="170215"/>
            </a:xfrm>
            <a:custGeom>
              <a:avLst/>
              <a:gdLst>
                <a:gd name="connsiteX0" fmla="*/ 0 w 3221036"/>
                <a:gd name="connsiteY0" fmla="*/ 136652 h 136652"/>
                <a:gd name="connsiteX1" fmla="*/ 3221036 w 3221036"/>
                <a:gd name="connsiteY1" fmla="*/ 136652 h 136652"/>
                <a:gd name="connsiteX2" fmla="*/ 2939504 w 3221036"/>
                <a:gd name="connsiteY2" fmla="*/ 0 h 136652"/>
                <a:gd name="connsiteX3" fmla="*/ 2701802 w 3221036"/>
                <a:gd name="connsiteY3" fmla="*/ 0 h 136652"/>
                <a:gd name="connsiteX4" fmla="*/ 2668586 w 3221036"/>
                <a:gd name="connsiteY4" fmla="*/ 54833 h 136652"/>
                <a:gd name="connsiteX5" fmla="*/ 552450 w 3221036"/>
                <a:gd name="connsiteY5" fmla="*/ 54833 h 136652"/>
                <a:gd name="connsiteX6" fmla="*/ 519234 w 3221036"/>
                <a:gd name="connsiteY6" fmla="*/ 0 h 136652"/>
                <a:gd name="connsiteX7" fmla="*/ 281532 w 3221036"/>
                <a:gd name="connsiteY7" fmla="*/ 0 h 13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21036" h="136652">
                  <a:moveTo>
                    <a:pt x="0" y="136652"/>
                  </a:moveTo>
                  <a:lnTo>
                    <a:pt x="3221036" y="136652"/>
                  </a:lnTo>
                  <a:lnTo>
                    <a:pt x="2939504" y="0"/>
                  </a:lnTo>
                  <a:lnTo>
                    <a:pt x="2701802" y="0"/>
                  </a:lnTo>
                  <a:lnTo>
                    <a:pt x="2668586" y="54833"/>
                  </a:lnTo>
                  <a:lnTo>
                    <a:pt x="552450" y="54833"/>
                  </a:lnTo>
                  <a:lnTo>
                    <a:pt x="519234" y="0"/>
                  </a:lnTo>
                  <a:lnTo>
                    <a:pt x="281532" y="0"/>
                  </a:ln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任意多边形 105">
              <a:extLst>
                <a:ext uri="{FF2B5EF4-FFF2-40B4-BE49-F238E27FC236}">
                  <a16:creationId xmlns:a16="http://schemas.microsoft.com/office/drawing/2014/main" id="{323CB095-B82E-49AD-864F-091B48158322}"/>
                </a:ext>
              </a:extLst>
            </p:cNvPr>
            <p:cNvSpPr/>
            <p:nvPr/>
          </p:nvSpPr>
          <p:spPr>
            <a:xfrm>
              <a:off x="7547631" y="6418866"/>
              <a:ext cx="4549119" cy="174986"/>
            </a:xfrm>
            <a:custGeom>
              <a:avLst/>
              <a:gdLst>
                <a:gd name="connsiteX0" fmla="*/ 0 w 3221036"/>
                <a:gd name="connsiteY0" fmla="*/ 136652 h 136652"/>
                <a:gd name="connsiteX1" fmla="*/ 3221036 w 3221036"/>
                <a:gd name="connsiteY1" fmla="*/ 136652 h 136652"/>
                <a:gd name="connsiteX2" fmla="*/ 2939504 w 3221036"/>
                <a:gd name="connsiteY2" fmla="*/ 0 h 136652"/>
                <a:gd name="connsiteX3" fmla="*/ 2701802 w 3221036"/>
                <a:gd name="connsiteY3" fmla="*/ 0 h 136652"/>
                <a:gd name="connsiteX4" fmla="*/ 2668586 w 3221036"/>
                <a:gd name="connsiteY4" fmla="*/ 54833 h 136652"/>
                <a:gd name="connsiteX5" fmla="*/ 552450 w 3221036"/>
                <a:gd name="connsiteY5" fmla="*/ 54833 h 136652"/>
                <a:gd name="connsiteX6" fmla="*/ 519234 w 3221036"/>
                <a:gd name="connsiteY6" fmla="*/ 0 h 136652"/>
                <a:gd name="connsiteX7" fmla="*/ 281532 w 3221036"/>
                <a:gd name="connsiteY7" fmla="*/ 0 h 13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21036" h="136652">
                  <a:moveTo>
                    <a:pt x="0" y="136652"/>
                  </a:moveTo>
                  <a:lnTo>
                    <a:pt x="3221036" y="136652"/>
                  </a:lnTo>
                  <a:lnTo>
                    <a:pt x="2939504" y="0"/>
                  </a:lnTo>
                  <a:lnTo>
                    <a:pt x="2701802" y="0"/>
                  </a:lnTo>
                  <a:lnTo>
                    <a:pt x="2668586" y="54833"/>
                  </a:lnTo>
                  <a:lnTo>
                    <a:pt x="552450" y="54833"/>
                  </a:lnTo>
                  <a:lnTo>
                    <a:pt x="519234" y="0"/>
                  </a:lnTo>
                  <a:lnTo>
                    <a:pt x="281532" y="0"/>
                  </a:lnTo>
                  <a:close/>
                </a:path>
              </a:pathLst>
            </a:custGeom>
            <a:solidFill>
              <a:sysClr val="window" lastClr="FFFFFF">
                <a:alpha val="8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pic>
          <p:nvPicPr>
            <p:cNvPr id="72" name="图片 71">
              <a:extLst>
                <a:ext uri="{FF2B5EF4-FFF2-40B4-BE49-F238E27FC236}">
                  <a16:creationId xmlns:a16="http://schemas.microsoft.com/office/drawing/2014/main" id="{821B539D-7A76-4F3B-9609-4AD9774E8F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39486" y="2300820"/>
              <a:ext cx="4257263" cy="3903458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  <p:grpSp>
        <p:nvGrpSpPr>
          <p:cNvPr id="73" name="组合 72">
            <a:extLst>
              <a:ext uri="{FF2B5EF4-FFF2-40B4-BE49-F238E27FC236}">
                <a16:creationId xmlns:a16="http://schemas.microsoft.com/office/drawing/2014/main" id="{70BC0247-C9DE-4B51-9B80-F030275A7145}"/>
              </a:ext>
            </a:extLst>
          </p:cNvPr>
          <p:cNvGrpSpPr/>
          <p:nvPr/>
        </p:nvGrpSpPr>
        <p:grpSpPr>
          <a:xfrm>
            <a:off x="1746010" y="1066649"/>
            <a:ext cx="258235" cy="720000"/>
            <a:chOff x="1746010" y="2042009"/>
            <a:chExt cx="258235" cy="1335584"/>
          </a:xfrm>
        </p:grpSpPr>
        <p:sp>
          <p:nvSpPr>
            <p:cNvPr id="74" name="L 形 73">
              <a:extLst>
                <a:ext uri="{FF2B5EF4-FFF2-40B4-BE49-F238E27FC236}">
                  <a16:creationId xmlns:a16="http://schemas.microsoft.com/office/drawing/2014/main" id="{00512AD1-CE07-479F-AC66-C515A6870847}"/>
                </a:ext>
              </a:extLst>
            </p:cNvPr>
            <p:cNvSpPr/>
            <p:nvPr/>
          </p:nvSpPr>
          <p:spPr>
            <a:xfrm>
              <a:off x="1746010" y="311935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5" name="L 形 74">
              <a:extLst>
                <a:ext uri="{FF2B5EF4-FFF2-40B4-BE49-F238E27FC236}">
                  <a16:creationId xmlns:a16="http://schemas.microsoft.com/office/drawing/2014/main" id="{D0AA6DCF-EF31-4F60-B07B-910BACC57E37}"/>
                </a:ext>
              </a:extLst>
            </p:cNvPr>
            <p:cNvSpPr/>
            <p:nvPr/>
          </p:nvSpPr>
          <p:spPr>
            <a:xfrm flipV="1">
              <a:off x="1746010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EB7C3D21-DDE2-43A0-8C56-EFB0BEFD46D4}"/>
              </a:ext>
            </a:extLst>
          </p:cNvPr>
          <p:cNvGrpSpPr/>
          <p:nvPr/>
        </p:nvGrpSpPr>
        <p:grpSpPr>
          <a:xfrm>
            <a:off x="10187756" y="1066649"/>
            <a:ext cx="258235" cy="720000"/>
            <a:chOff x="10187756" y="2042009"/>
            <a:chExt cx="258235" cy="1335582"/>
          </a:xfrm>
        </p:grpSpPr>
        <p:sp>
          <p:nvSpPr>
            <p:cNvPr id="77" name="L 形 76">
              <a:extLst>
                <a:ext uri="{FF2B5EF4-FFF2-40B4-BE49-F238E27FC236}">
                  <a16:creationId xmlns:a16="http://schemas.microsoft.com/office/drawing/2014/main" id="{B5103267-5A51-4714-B73C-2D874E90AEC5}"/>
                </a:ext>
              </a:extLst>
            </p:cNvPr>
            <p:cNvSpPr/>
            <p:nvPr/>
          </p:nvSpPr>
          <p:spPr>
            <a:xfrm flipH="1">
              <a:off x="10187756" y="3119357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78" name="L 形 77">
              <a:extLst>
                <a:ext uri="{FF2B5EF4-FFF2-40B4-BE49-F238E27FC236}">
                  <a16:creationId xmlns:a16="http://schemas.microsoft.com/office/drawing/2014/main" id="{DB164C7E-67FA-47BF-B34C-4F6B5B67140F}"/>
                </a:ext>
              </a:extLst>
            </p:cNvPr>
            <p:cNvSpPr/>
            <p:nvPr/>
          </p:nvSpPr>
          <p:spPr>
            <a:xfrm flipH="1" flipV="1">
              <a:off x="10187756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79" name="文本框 78">
            <a:extLst>
              <a:ext uri="{FF2B5EF4-FFF2-40B4-BE49-F238E27FC236}">
                <a16:creationId xmlns:a16="http://schemas.microsoft.com/office/drawing/2014/main" id="{80E0A823-AE7D-49A2-96B7-C2CFEAE4364C}"/>
              </a:ext>
            </a:extLst>
          </p:cNvPr>
          <p:cNvSpPr txBox="1"/>
          <p:nvPr/>
        </p:nvSpPr>
        <p:spPr>
          <a:xfrm>
            <a:off x="2010421" y="1195297"/>
            <a:ext cx="83936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</a:t>
            </a:r>
            <a:r>
              <a:rPr lang="en-US" altLang="zh-CN" sz="2400" b="1" dirty="0" err="1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Tensorflow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服务器环境下搭建，并实现运用</a:t>
            </a:r>
            <a:r>
              <a:rPr lang="en-US" altLang="zh-CN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CNN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图片分类</a:t>
            </a:r>
          </a:p>
        </p:txBody>
      </p:sp>
    </p:spTree>
    <p:extLst>
      <p:ext uri="{BB962C8B-B14F-4D97-AF65-F5344CB8AC3E}">
        <p14:creationId xmlns:p14="http://schemas.microsoft.com/office/powerpoint/2010/main" val="2754596530"/>
      </p:ext>
    </p:extLst>
  </p:cSld>
  <p:clrMapOvr>
    <a:masterClrMapping/>
  </p:clrMapOvr>
  <p:transition spd="med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2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2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1" dur="2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2" dur="2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200"/>
                                            <p:tgtEl>
                                              <p:spTgt spid="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7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2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9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5A5617-3C02-4C40-93E1-195FDA179E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617" y="1292888"/>
            <a:ext cx="4206487" cy="5021240"/>
          </a:xfrm>
          <a:prstGeom prst="rect">
            <a:avLst/>
          </a:prstGeom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55F2D209-76D4-41D2-839F-190B7B865F55}"/>
              </a:ext>
            </a:extLst>
          </p:cNvPr>
          <p:cNvGrpSpPr/>
          <p:nvPr/>
        </p:nvGrpSpPr>
        <p:grpSpPr>
          <a:xfrm>
            <a:off x="6305550" y="1924049"/>
            <a:ext cx="4676775" cy="4841919"/>
            <a:chOff x="6305550" y="1961257"/>
            <a:chExt cx="4676775" cy="4273697"/>
          </a:xfrm>
        </p:grpSpPr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7B42ACB2-7B05-4C2F-BF4D-A48ABD4B8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05550" y="1961257"/>
              <a:ext cx="4676775" cy="3891441"/>
            </a:xfrm>
            <a:prstGeom prst="rect">
              <a:avLst/>
            </a:prstGeom>
          </p:spPr>
        </p:pic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F90EE940-8559-4728-9EDA-29483D2E49D4}"/>
                </a:ext>
              </a:extLst>
            </p:cNvPr>
            <p:cNvSpPr/>
            <p:nvPr/>
          </p:nvSpPr>
          <p:spPr>
            <a:xfrm>
              <a:off x="7747769" y="5908965"/>
              <a:ext cx="1800493" cy="32598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</a:rPr>
                <a:t>数据输入流模块</a:t>
              </a:r>
            </a:p>
          </p:txBody>
        </p:sp>
      </p:grpSp>
      <p:sp>
        <p:nvSpPr>
          <p:cNvPr id="10" name="矩形 9">
            <a:extLst>
              <a:ext uri="{FF2B5EF4-FFF2-40B4-BE49-F238E27FC236}">
                <a16:creationId xmlns:a16="http://schemas.microsoft.com/office/drawing/2014/main" id="{9FA7E3FE-54D6-42FA-9552-7847205D2057}"/>
              </a:ext>
            </a:extLst>
          </p:cNvPr>
          <p:cNvSpPr/>
          <p:nvPr/>
        </p:nvSpPr>
        <p:spPr>
          <a:xfrm>
            <a:off x="1953347" y="6396635"/>
            <a:ext cx="18004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-apple-system"/>
              </a:rPr>
              <a:t>计算图层次结构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7" name="任意多边形 9">
            <a:extLst>
              <a:ext uri="{FF2B5EF4-FFF2-40B4-BE49-F238E27FC236}">
                <a16:creationId xmlns:a16="http://schemas.microsoft.com/office/drawing/2014/main" id="{55F6BFB8-AFF8-4884-9085-BFDBB0911E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11" name="任意多边形 9">
            <a:extLst>
              <a:ext uri="{FF2B5EF4-FFF2-40B4-BE49-F238E27FC236}">
                <a16:creationId xmlns:a16="http://schemas.microsoft.com/office/drawing/2014/main" id="{8A6BF39D-A833-4C49-B16E-58D1A3837BAF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2157053-BE94-477C-8EBF-FC55BAEFCDC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0626D1BC-A30E-4A43-B4B8-F46BEBABE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4" name="直接连接符 14">
            <a:extLst>
              <a:ext uri="{FF2B5EF4-FFF2-40B4-BE49-F238E27FC236}">
                <a16:creationId xmlns:a16="http://schemas.microsoft.com/office/drawing/2014/main" id="{D8B0ED24-49F7-425F-9860-28F8D4A1EDB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B96B7F88-2031-4EF2-873D-0246427979F2}"/>
              </a:ext>
            </a:extLst>
          </p:cNvPr>
          <p:cNvSpPr/>
          <p:nvPr/>
        </p:nvSpPr>
        <p:spPr>
          <a:xfrm>
            <a:off x="1113771" y="289554"/>
            <a:ext cx="183255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DE152F-86FE-4660-9645-85D527E6872B}"/>
              </a:ext>
            </a:extLst>
          </p:cNvPr>
          <p:cNvSpPr txBox="1"/>
          <p:nvPr/>
        </p:nvSpPr>
        <p:spPr>
          <a:xfrm>
            <a:off x="5210175" y="1281938"/>
            <a:ext cx="6791325" cy="461665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分类模型的计算图层次结构及数据流</a:t>
            </a:r>
          </a:p>
        </p:txBody>
      </p:sp>
    </p:spTree>
    <p:extLst>
      <p:ext uri="{BB962C8B-B14F-4D97-AF65-F5344CB8AC3E}">
        <p14:creationId xmlns:p14="http://schemas.microsoft.com/office/powerpoint/2010/main" val="7924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" grpId="0" animBg="1"/>
    </p:bldLst>
  </p:timing>
</p:sld>
</file>

<file path=ppt/theme/theme1.xml><?xml version="1.0" encoding="utf-8"?>
<a:theme xmlns:a="http://schemas.openxmlformats.org/drawingml/2006/main" name="第一PPT，www.1ppt.com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3185</TotalTime>
  <Pages>0</Pages>
  <Words>520</Words>
  <Characters>0</Characters>
  <Application>Microsoft Office PowerPoint</Application>
  <DocSecurity>0</DocSecurity>
  <PresentationFormat>宽屏</PresentationFormat>
  <Lines>0</Lines>
  <Paragraphs>92</Paragraphs>
  <Slides>16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8" baseType="lpstr">
      <vt:lpstr>-apple-system</vt:lpstr>
      <vt:lpstr>黑体</vt:lpstr>
      <vt:lpstr>华文细黑</vt:lpstr>
      <vt:lpstr>锐字锐线俏皮简1.0</vt:lpstr>
      <vt:lpstr>宋体</vt:lpstr>
      <vt:lpstr>微软雅黑</vt:lpstr>
      <vt:lpstr>Agency FB</vt:lpstr>
      <vt:lpstr>Arial</vt:lpstr>
      <vt:lpstr>Calibri</vt:lpstr>
      <vt:lpstr>Calibri Light</vt:lpstr>
      <vt:lpstr>Trebuchet MS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description>第一PPT模板网-WWW.1PPT.COM</dc:description>
  <cp:lastModifiedBy>245328495@qq.com</cp:lastModifiedBy>
  <cp:revision>242</cp:revision>
  <dcterms:created xsi:type="dcterms:W3CDTF">2015-05-08T01:08:20Z</dcterms:created>
  <dcterms:modified xsi:type="dcterms:W3CDTF">2018-08-23T15:50:10Z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